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7556500" cy="10693400"/>
  <p:notesSz cx="6858000" cy="9144000"/>
  <p:embeddedFontLst>
    <p:embeddedFont>
      <p:font typeface="Canva Sans" panose="020B0604020202020204" charset="0"/>
      <p:regular r:id="rId42"/>
    </p:embeddedFont>
    <p:embeddedFont>
      <p:font typeface="Canva Sans Bold" panose="020B0604020202020204" charset="0"/>
      <p:regular r:id="rId43"/>
    </p:embeddedFont>
    <p:embeddedFont>
      <p:font typeface="Chewy" panose="020B0604020202020204" charset="0"/>
      <p:regular r:id="rId44"/>
    </p:embeddedFont>
    <p:embeddedFont>
      <p:font typeface="League Spartan" panose="020B0604020202020204" charset="0"/>
      <p:regular r:id="rId45"/>
    </p:embeddedFont>
    <p:embeddedFont>
      <p:font typeface="Vampiro One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2.svg"/><Relationship Id="rId7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2563" y="3161161"/>
            <a:ext cx="6934875" cy="4149132"/>
            <a:chOff x="0" y="0"/>
            <a:chExt cx="9246500" cy="5532175"/>
          </a:xfrm>
        </p:grpSpPr>
        <p:sp>
          <p:nvSpPr>
            <p:cNvPr id="3" name="TextBox 3"/>
            <p:cNvSpPr txBox="1"/>
            <p:nvPr/>
          </p:nvSpPr>
          <p:spPr>
            <a:xfrm>
              <a:off x="0" y="209550"/>
              <a:ext cx="9246500" cy="21672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26"/>
                </a:lnSpc>
              </a:pPr>
              <a:r>
                <a:rPr lang="en-US" sz="11744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ANIMALS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703943"/>
              <a:ext cx="9246500" cy="28282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1681" spc="306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WITH</a:t>
              </a:r>
            </a:p>
            <a:p>
              <a:pPr algn="ctr">
                <a:lnSpc>
                  <a:spcPts val="4057"/>
                </a:lnSpc>
              </a:pPr>
              <a:r>
                <a:rPr lang="en-US" sz="3073" spc="55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CAN/CAN’T</a:t>
              </a:r>
            </a:p>
            <a:p>
              <a:pPr algn="ctr">
                <a:lnSpc>
                  <a:spcPts val="1681"/>
                </a:lnSpc>
              </a:pPr>
              <a:endParaRPr lang="en-US" sz="3073" spc="5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-WORKSHEETS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-LESSON PLAN</a:t>
              </a:r>
            </a:p>
            <a:p>
              <a:pPr algn="ctr">
                <a:lnSpc>
                  <a:spcPts val="4057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095351" y="-581556"/>
            <a:ext cx="5369298" cy="3579532"/>
          </a:xfrm>
          <a:custGeom>
            <a:avLst/>
            <a:gdLst/>
            <a:ahLst/>
            <a:cxnLst/>
            <a:rect l="l" t="t" r="r" b="b"/>
            <a:pathLst>
              <a:path w="5369298" h="3579532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2528579" y="10112571"/>
            <a:ext cx="273455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ingilizcesinavi.com</a:t>
            </a:r>
          </a:p>
        </p:txBody>
      </p:sp>
      <p:sp>
        <p:nvSpPr>
          <p:cNvPr id="7" name="Freeform 7"/>
          <p:cNvSpPr/>
          <p:nvPr/>
        </p:nvSpPr>
        <p:spPr>
          <a:xfrm>
            <a:off x="267529" y="9371576"/>
            <a:ext cx="1655643" cy="1128848"/>
          </a:xfrm>
          <a:custGeom>
            <a:avLst/>
            <a:gdLst/>
            <a:ahLst/>
            <a:cxnLst/>
            <a:rect l="l" t="t" r="r" b="b"/>
            <a:pathLst>
              <a:path w="1655643" h="1128848">
                <a:moveTo>
                  <a:pt x="0" y="0"/>
                </a:moveTo>
                <a:lnTo>
                  <a:pt x="1655643" y="0"/>
                </a:lnTo>
                <a:lnTo>
                  <a:pt x="1655643" y="1128848"/>
                </a:lnTo>
                <a:lnTo>
                  <a:pt x="0" y="1128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Freeform 8"/>
          <p:cNvSpPr/>
          <p:nvPr/>
        </p:nvSpPr>
        <p:spPr>
          <a:xfrm flipH="1">
            <a:off x="5501530" y="8933472"/>
            <a:ext cx="1745908" cy="1566952"/>
          </a:xfrm>
          <a:custGeom>
            <a:avLst/>
            <a:gdLst/>
            <a:ahLst/>
            <a:cxnLst/>
            <a:rect l="l" t="t" r="r" b="b"/>
            <a:pathLst>
              <a:path w="1745908" h="1566952">
                <a:moveTo>
                  <a:pt x="1745907" y="0"/>
                </a:moveTo>
                <a:lnTo>
                  <a:pt x="0" y="0"/>
                </a:lnTo>
                <a:lnTo>
                  <a:pt x="0" y="1566952"/>
                </a:lnTo>
                <a:lnTo>
                  <a:pt x="1745907" y="1566952"/>
                </a:lnTo>
                <a:lnTo>
                  <a:pt x="1745907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9" name="Freeform 9"/>
          <p:cNvSpPr/>
          <p:nvPr/>
        </p:nvSpPr>
        <p:spPr>
          <a:xfrm>
            <a:off x="2231771" y="2483631"/>
            <a:ext cx="1346896" cy="1028692"/>
          </a:xfrm>
          <a:custGeom>
            <a:avLst/>
            <a:gdLst/>
            <a:ahLst/>
            <a:cxnLst/>
            <a:rect l="l" t="t" r="r" b="b"/>
            <a:pathLst>
              <a:path w="1346896" h="1028692">
                <a:moveTo>
                  <a:pt x="0" y="0"/>
                </a:moveTo>
                <a:lnTo>
                  <a:pt x="1346896" y="0"/>
                </a:lnTo>
                <a:lnTo>
                  <a:pt x="1346896" y="1028691"/>
                </a:lnTo>
                <a:lnTo>
                  <a:pt x="0" y="10286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2563" y="2411766"/>
            <a:ext cx="6934875" cy="4958311"/>
            <a:chOff x="0" y="0"/>
            <a:chExt cx="9246500" cy="6611082"/>
          </a:xfrm>
        </p:grpSpPr>
        <p:sp>
          <p:nvSpPr>
            <p:cNvPr id="3" name="TextBox 3"/>
            <p:cNvSpPr txBox="1"/>
            <p:nvPr/>
          </p:nvSpPr>
          <p:spPr>
            <a:xfrm>
              <a:off x="0" y="66675"/>
              <a:ext cx="9246500" cy="641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65"/>
                </a:lnSpc>
              </a:pPr>
              <a:r>
                <a:rPr lang="en-US" sz="3500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ANIMALS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035769"/>
              <a:ext cx="9246500" cy="55753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15"/>
                </a:lnSpc>
              </a:pPr>
              <a:r>
                <a:rPr lang="en-US" sz="1299" spc="236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WITH</a:t>
              </a:r>
            </a:p>
            <a:p>
              <a:pPr algn="ctr">
                <a:lnSpc>
                  <a:spcPts val="2640"/>
                </a:lnSpc>
              </a:pPr>
              <a:r>
                <a:rPr lang="en-US" sz="2000" spc="36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CAN/CAN’T</a:t>
              </a:r>
            </a:p>
            <a:p>
              <a:pPr algn="ctr">
                <a:lnSpc>
                  <a:spcPts val="1681"/>
                </a:lnSpc>
              </a:pPr>
              <a:endParaRPr lang="en-US" sz="2000" spc="364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LESSON PLAN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THERE ARE PICTURES OF ANIMALS IN THE SLIDES. 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-FIRST, OPEN THE FIRST SLIDE THAT DOES NOT HAVE THE NAME OF THE ANIMAL </a:t>
              </a: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-THEN, ASK THE STUDENTS, “WHAT IS IT?” </a:t>
              </a: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-AFTER THAT, ASK SOME FOLLOW-UP QUESTIONS SUCH AS, “WHAT COLOR IS IT?” AND “WHAT CAN IT DO?”</a:t>
              </a: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-FINALLY, CONTINUE UNTIL THE SLIDES ARE OVER.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YOU CAN GIVE THE WORKSHEETS DURING THE LESSON OR AFTER THE LESSON AS HOMEWORK.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4057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28579" y="10112571"/>
            <a:ext cx="273455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ingilizcesinavi.com</a:t>
            </a:r>
          </a:p>
        </p:txBody>
      </p:sp>
      <p:sp>
        <p:nvSpPr>
          <p:cNvPr id="6" name="Freeform 6"/>
          <p:cNvSpPr/>
          <p:nvPr/>
        </p:nvSpPr>
        <p:spPr>
          <a:xfrm>
            <a:off x="267529" y="9371576"/>
            <a:ext cx="1655643" cy="1128848"/>
          </a:xfrm>
          <a:custGeom>
            <a:avLst/>
            <a:gdLst/>
            <a:ahLst/>
            <a:cxnLst/>
            <a:rect l="l" t="t" r="r" b="b"/>
            <a:pathLst>
              <a:path w="1655643" h="1128848">
                <a:moveTo>
                  <a:pt x="0" y="0"/>
                </a:moveTo>
                <a:lnTo>
                  <a:pt x="1655643" y="0"/>
                </a:lnTo>
                <a:lnTo>
                  <a:pt x="1655643" y="1128848"/>
                </a:lnTo>
                <a:lnTo>
                  <a:pt x="0" y="1128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 flipH="1">
            <a:off x="5501530" y="8933472"/>
            <a:ext cx="1745908" cy="1566952"/>
          </a:xfrm>
          <a:custGeom>
            <a:avLst/>
            <a:gdLst/>
            <a:ahLst/>
            <a:cxnLst/>
            <a:rect l="l" t="t" r="r" b="b"/>
            <a:pathLst>
              <a:path w="1745908" h="1566952">
                <a:moveTo>
                  <a:pt x="1745907" y="0"/>
                </a:moveTo>
                <a:lnTo>
                  <a:pt x="0" y="0"/>
                </a:lnTo>
                <a:lnTo>
                  <a:pt x="0" y="1566952"/>
                </a:lnTo>
                <a:lnTo>
                  <a:pt x="1745907" y="1566952"/>
                </a:lnTo>
                <a:lnTo>
                  <a:pt x="174590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Freeform 8"/>
          <p:cNvSpPr/>
          <p:nvPr/>
        </p:nvSpPr>
        <p:spPr>
          <a:xfrm>
            <a:off x="312563" y="399127"/>
            <a:ext cx="1346896" cy="1028692"/>
          </a:xfrm>
          <a:custGeom>
            <a:avLst/>
            <a:gdLst/>
            <a:ahLst/>
            <a:cxnLst/>
            <a:rect l="l" t="t" r="r" b="b"/>
            <a:pathLst>
              <a:path w="1346896" h="1028692">
                <a:moveTo>
                  <a:pt x="0" y="0"/>
                </a:moveTo>
                <a:lnTo>
                  <a:pt x="1346895" y="0"/>
                </a:lnTo>
                <a:lnTo>
                  <a:pt x="1346895" y="1028691"/>
                </a:lnTo>
                <a:lnTo>
                  <a:pt x="0" y="10286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9" name="Freeform 9"/>
          <p:cNvSpPr/>
          <p:nvPr/>
        </p:nvSpPr>
        <p:spPr>
          <a:xfrm>
            <a:off x="1095351" y="-581556"/>
            <a:ext cx="5369298" cy="3579532"/>
          </a:xfrm>
          <a:custGeom>
            <a:avLst/>
            <a:gdLst/>
            <a:ahLst/>
            <a:cxnLst/>
            <a:rect l="l" t="t" r="r" b="b"/>
            <a:pathLst>
              <a:path w="5369298" h="3579532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3885" y="3314143"/>
            <a:ext cx="5960115" cy="4063715"/>
          </a:xfrm>
          <a:custGeom>
            <a:avLst/>
            <a:gdLst/>
            <a:ahLst/>
            <a:cxnLst/>
            <a:rect l="l" t="t" r="r" b="b"/>
            <a:pathLst>
              <a:path w="5960115" h="4063715">
                <a:moveTo>
                  <a:pt x="0" y="0"/>
                </a:moveTo>
                <a:lnTo>
                  <a:pt x="5960115" y="0"/>
                </a:lnTo>
                <a:lnTo>
                  <a:pt x="5960115" y="4063714"/>
                </a:lnTo>
                <a:lnTo>
                  <a:pt x="0" y="406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3885" y="3314143"/>
            <a:ext cx="5960115" cy="4063715"/>
          </a:xfrm>
          <a:custGeom>
            <a:avLst/>
            <a:gdLst/>
            <a:ahLst/>
            <a:cxnLst/>
            <a:rect l="l" t="t" r="r" b="b"/>
            <a:pathLst>
              <a:path w="5960115" h="4063715">
                <a:moveTo>
                  <a:pt x="0" y="0"/>
                </a:moveTo>
                <a:lnTo>
                  <a:pt x="5960115" y="0"/>
                </a:lnTo>
                <a:lnTo>
                  <a:pt x="5960115" y="4063714"/>
                </a:lnTo>
                <a:lnTo>
                  <a:pt x="0" y="406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843885" y="7254032"/>
            <a:ext cx="5960115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770" y="2006601"/>
            <a:ext cx="5960115" cy="4063715"/>
          </a:xfrm>
          <a:custGeom>
            <a:avLst/>
            <a:gdLst/>
            <a:ahLst/>
            <a:cxnLst/>
            <a:rect l="l" t="t" r="r" b="b"/>
            <a:pathLst>
              <a:path w="5960115" h="4063715">
                <a:moveTo>
                  <a:pt x="0" y="0"/>
                </a:moveTo>
                <a:lnTo>
                  <a:pt x="5960114" y="0"/>
                </a:lnTo>
                <a:lnTo>
                  <a:pt x="5960114" y="4063715"/>
                </a:lnTo>
                <a:lnTo>
                  <a:pt x="0" y="4063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3057836" y="7937500"/>
            <a:ext cx="1440827" cy="1810343"/>
          </a:xfrm>
          <a:custGeom>
            <a:avLst/>
            <a:gdLst/>
            <a:ahLst/>
            <a:cxnLst/>
            <a:rect l="l" t="t" r="r" b="b"/>
            <a:pathLst>
              <a:path w="1440827" h="1810343">
                <a:moveTo>
                  <a:pt x="0" y="0"/>
                </a:moveTo>
                <a:lnTo>
                  <a:pt x="1440827" y="0"/>
                </a:lnTo>
                <a:lnTo>
                  <a:pt x="1440827" y="1810344"/>
                </a:lnTo>
                <a:lnTo>
                  <a:pt x="0" y="1810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1052019" y="6271089"/>
            <a:ext cx="5960114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bears run?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770" y="2006601"/>
            <a:ext cx="5960115" cy="4063715"/>
          </a:xfrm>
          <a:custGeom>
            <a:avLst/>
            <a:gdLst/>
            <a:ahLst/>
            <a:cxnLst/>
            <a:rect l="l" t="t" r="r" b="b"/>
            <a:pathLst>
              <a:path w="5960115" h="4063715">
                <a:moveTo>
                  <a:pt x="0" y="0"/>
                </a:moveTo>
                <a:lnTo>
                  <a:pt x="5960114" y="0"/>
                </a:lnTo>
                <a:lnTo>
                  <a:pt x="5960114" y="4063715"/>
                </a:lnTo>
                <a:lnTo>
                  <a:pt x="0" y="4063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2015692" y="7600144"/>
            <a:ext cx="3024000" cy="1564920"/>
          </a:xfrm>
          <a:custGeom>
            <a:avLst/>
            <a:gdLst/>
            <a:ahLst/>
            <a:cxnLst/>
            <a:rect l="l" t="t" r="r" b="b"/>
            <a:pathLst>
              <a:path w="3024000" h="1564920">
                <a:moveTo>
                  <a:pt x="0" y="0"/>
                </a:moveTo>
                <a:lnTo>
                  <a:pt x="3024000" y="0"/>
                </a:lnTo>
                <a:lnTo>
                  <a:pt x="3024000" y="1564920"/>
                </a:lnTo>
                <a:lnTo>
                  <a:pt x="0" y="1564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748782" y="6271089"/>
            <a:ext cx="6382268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bears swim?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770" y="2006601"/>
            <a:ext cx="5960115" cy="4063715"/>
          </a:xfrm>
          <a:custGeom>
            <a:avLst/>
            <a:gdLst/>
            <a:ahLst/>
            <a:cxnLst/>
            <a:rect l="l" t="t" r="r" b="b"/>
            <a:pathLst>
              <a:path w="5960115" h="4063715">
                <a:moveTo>
                  <a:pt x="0" y="0"/>
                </a:moveTo>
                <a:lnTo>
                  <a:pt x="5960114" y="0"/>
                </a:lnTo>
                <a:lnTo>
                  <a:pt x="5960114" y="4063715"/>
                </a:lnTo>
                <a:lnTo>
                  <a:pt x="0" y="4063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1192438" y="6271089"/>
            <a:ext cx="5060007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bears fly?</a:t>
            </a:r>
          </a:p>
        </p:txBody>
      </p:sp>
      <p:sp>
        <p:nvSpPr>
          <p:cNvPr id="4" name="Freeform 4"/>
          <p:cNvSpPr/>
          <p:nvPr/>
        </p:nvSpPr>
        <p:spPr>
          <a:xfrm>
            <a:off x="2753335" y="7600144"/>
            <a:ext cx="2053331" cy="1142165"/>
          </a:xfrm>
          <a:custGeom>
            <a:avLst/>
            <a:gdLst/>
            <a:ahLst/>
            <a:cxnLst/>
            <a:rect l="l" t="t" r="r" b="b"/>
            <a:pathLst>
              <a:path w="2053331" h="1142165">
                <a:moveTo>
                  <a:pt x="0" y="0"/>
                </a:moveTo>
                <a:lnTo>
                  <a:pt x="2053330" y="0"/>
                </a:lnTo>
                <a:lnTo>
                  <a:pt x="2053330" y="1142165"/>
                </a:lnTo>
                <a:lnTo>
                  <a:pt x="0" y="114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9994" y="1207344"/>
            <a:ext cx="4540514" cy="5249149"/>
          </a:xfrm>
          <a:custGeom>
            <a:avLst/>
            <a:gdLst/>
            <a:ahLst/>
            <a:cxnLst/>
            <a:rect l="l" t="t" r="r" b="b"/>
            <a:pathLst>
              <a:path w="4540514" h="5249149">
                <a:moveTo>
                  <a:pt x="0" y="0"/>
                </a:moveTo>
                <a:lnTo>
                  <a:pt x="4540514" y="0"/>
                </a:lnTo>
                <a:lnTo>
                  <a:pt x="4540514" y="5249149"/>
                </a:lnTo>
                <a:lnTo>
                  <a:pt x="0" y="5249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59422" y="7099300"/>
            <a:ext cx="1533228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Cat</a:t>
            </a:r>
          </a:p>
        </p:txBody>
      </p:sp>
      <p:sp>
        <p:nvSpPr>
          <p:cNvPr id="3" name="Freeform 3"/>
          <p:cNvSpPr/>
          <p:nvPr/>
        </p:nvSpPr>
        <p:spPr>
          <a:xfrm>
            <a:off x="1269994" y="1207344"/>
            <a:ext cx="4540514" cy="5249149"/>
          </a:xfrm>
          <a:custGeom>
            <a:avLst/>
            <a:gdLst/>
            <a:ahLst/>
            <a:cxnLst/>
            <a:rect l="l" t="t" r="r" b="b"/>
            <a:pathLst>
              <a:path w="4540514" h="5249149">
                <a:moveTo>
                  <a:pt x="0" y="0"/>
                </a:moveTo>
                <a:lnTo>
                  <a:pt x="4540514" y="0"/>
                </a:lnTo>
                <a:lnTo>
                  <a:pt x="4540514" y="5249149"/>
                </a:lnTo>
                <a:lnTo>
                  <a:pt x="0" y="5249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9994" y="1207344"/>
            <a:ext cx="4540514" cy="5249149"/>
          </a:xfrm>
          <a:custGeom>
            <a:avLst/>
            <a:gdLst/>
            <a:ahLst/>
            <a:cxnLst/>
            <a:rect l="l" t="t" r="r" b="b"/>
            <a:pathLst>
              <a:path w="4540514" h="5249149">
                <a:moveTo>
                  <a:pt x="0" y="0"/>
                </a:moveTo>
                <a:lnTo>
                  <a:pt x="4540514" y="0"/>
                </a:lnTo>
                <a:lnTo>
                  <a:pt x="4540514" y="5249149"/>
                </a:lnTo>
                <a:lnTo>
                  <a:pt x="0" y="5249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911185" y="6605695"/>
            <a:ext cx="5605909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cats climb?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9173" y="342663"/>
            <a:ext cx="9867837" cy="10641785"/>
          </a:xfrm>
          <a:custGeom>
            <a:avLst/>
            <a:gdLst/>
            <a:ahLst/>
            <a:cxnLst/>
            <a:rect l="l" t="t" r="r" b="b"/>
            <a:pathLst>
              <a:path w="9867837" h="10641785">
                <a:moveTo>
                  <a:pt x="0" y="0"/>
                </a:moveTo>
                <a:lnTo>
                  <a:pt x="9867837" y="0"/>
                </a:lnTo>
                <a:lnTo>
                  <a:pt x="9867837" y="10641785"/>
                </a:lnTo>
                <a:lnTo>
                  <a:pt x="0" y="106417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49911" y="7340235"/>
            <a:ext cx="4895255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Yes, they can.</a:t>
            </a:r>
          </a:p>
        </p:txBody>
      </p:sp>
      <p:sp>
        <p:nvSpPr>
          <p:cNvPr id="4" name="Freeform 4"/>
          <p:cNvSpPr/>
          <p:nvPr/>
        </p:nvSpPr>
        <p:spPr>
          <a:xfrm>
            <a:off x="2218907" y="3381935"/>
            <a:ext cx="1227544" cy="1419126"/>
          </a:xfrm>
          <a:custGeom>
            <a:avLst/>
            <a:gdLst/>
            <a:ahLst/>
            <a:cxnLst/>
            <a:rect l="l" t="t" r="r" b="b"/>
            <a:pathLst>
              <a:path w="1227544" h="1419126">
                <a:moveTo>
                  <a:pt x="0" y="0"/>
                </a:moveTo>
                <a:lnTo>
                  <a:pt x="1227544" y="0"/>
                </a:lnTo>
                <a:lnTo>
                  <a:pt x="1227544" y="1419126"/>
                </a:lnTo>
                <a:lnTo>
                  <a:pt x="0" y="1419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3130920"/>
            <a:ext cx="6048000" cy="4430160"/>
          </a:xfrm>
          <a:custGeom>
            <a:avLst/>
            <a:gdLst/>
            <a:ahLst/>
            <a:cxnLst/>
            <a:rect l="l" t="t" r="r" b="b"/>
            <a:pathLst>
              <a:path w="6048000" h="4430160">
                <a:moveTo>
                  <a:pt x="0" y="0"/>
                </a:moveTo>
                <a:lnTo>
                  <a:pt x="6048000" y="0"/>
                </a:lnTo>
                <a:lnTo>
                  <a:pt x="6048000" y="4430160"/>
                </a:lnTo>
                <a:lnTo>
                  <a:pt x="0" y="443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29654" y="8237580"/>
            <a:ext cx="1274943" cy="1326338"/>
          </a:xfrm>
          <a:custGeom>
            <a:avLst/>
            <a:gdLst/>
            <a:ahLst/>
            <a:cxnLst/>
            <a:rect l="l" t="t" r="r" b="b"/>
            <a:pathLst>
              <a:path w="1274943" h="1326338">
                <a:moveTo>
                  <a:pt x="0" y="0"/>
                </a:moveTo>
                <a:lnTo>
                  <a:pt x="1274943" y="0"/>
                </a:lnTo>
                <a:lnTo>
                  <a:pt x="1274943" y="1326338"/>
                </a:lnTo>
                <a:lnTo>
                  <a:pt x="0" y="13263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1155873" y="454005"/>
            <a:ext cx="5248253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</a:t>
            </a:r>
            <a:r>
              <a:rPr lang="en-US" sz="5799" b="1">
                <a:solidFill>
                  <a:srgbClr val="D0824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you </a:t>
            </a: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climb a tree?</a:t>
            </a:r>
          </a:p>
        </p:txBody>
      </p:sp>
      <p:sp>
        <p:nvSpPr>
          <p:cNvPr id="5" name="Freeform 5"/>
          <p:cNvSpPr/>
          <p:nvPr/>
        </p:nvSpPr>
        <p:spPr>
          <a:xfrm>
            <a:off x="5207141" y="8554765"/>
            <a:ext cx="1337433" cy="1009154"/>
          </a:xfrm>
          <a:custGeom>
            <a:avLst/>
            <a:gdLst/>
            <a:ahLst/>
            <a:cxnLst/>
            <a:rect l="l" t="t" r="r" b="b"/>
            <a:pathLst>
              <a:path w="1337433" h="1009154">
                <a:moveTo>
                  <a:pt x="0" y="0"/>
                </a:moveTo>
                <a:lnTo>
                  <a:pt x="1337433" y="0"/>
                </a:lnTo>
                <a:lnTo>
                  <a:pt x="1337433" y="1009153"/>
                </a:lnTo>
                <a:lnTo>
                  <a:pt x="0" y="10091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756000" y="9638503"/>
            <a:ext cx="182225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Yes, I can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39378" y="9638503"/>
            <a:ext cx="199206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No, I can’t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631960"/>
            <a:ext cx="6048000" cy="5428080"/>
          </a:xfrm>
          <a:custGeom>
            <a:avLst/>
            <a:gdLst/>
            <a:ahLst/>
            <a:cxnLst/>
            <a:rect l="l" t="t" r="r" b="b"/>
            <a:pathLst>
              <a:path w="6048000" h="5428080">
                <a:moveTo>
                  <a:pt x="0" y="0"/>
                </a:moveTo>
                <a:lnTo>
                  <a:pt x="6048000" y="0"/>
                </a:lnTo>
                <a:lnTo>
                  <a:pt x="6048000" y="5428080"/>
                </a:lnTo>
                <a:lnTo>
                  <a:pt x="0" y="542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631960"/>
            <a:ext cx="6048000" cy="5428080"/>
          </a:xfrm>
          <a:custGeom>
            <a:avLst/>
            <a:gdLst/>
            <a:ahLst/>
            <a:cxnLst/>
            <a:rect l="l" t="t" r="r" b="b"/>
            <a:pathLst>
              <a:path w="6048000" h="5428080">
                <a:moveTo>
                  <a:pt x="0" y="0"/>
                </a:moveTo>
                <a:lnTo>
                  <a:pt x="6048000" y="0"/>
                </a:lnTo>
                <a:lnTo>
                  <a:pt x="6048000" y="5428080"/>
                </a:lnTo>
                <a:lnTo>
                  <a:pt x="0" y="542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954004" y="8160628"/>
            <a:ext cx="2043446" cy="2033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Wolf</a:t>
            </a:r>
          </a:p>
          <a:p>
            <a:pPr algn="ctr">
              <a:lnSpc>
                <a:spcPts val="8119"/>
              </a:lnSpc>
            </a:pPr>
            <a:endParaRPr lang="en-US" sz="5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631960"/>
            <a:ext cx="6048000" cy="5428080"/>
          </a:xfrm>
          <a:custGeom>
            <a:avLst/>
            <a:gdLst/>
            <a:ahLst/>
            <a:cxnLst/>
            <a:rect l="l" t="t" r="r" b="b"/>
            <a:pathLst>
              <a:path w="6048000" h="5428080">
                <a:moveTo>
                  <a:pt x="0" y="0"/>
                </a:moveTo>
                <a:lnTo>
                  <a:pt x="6048000" y="0"/>
                </a:lnTo>
                <a:lnTo>
                  <a:pt x="6048000" y="5428080"/>
                </a:lnTo>
                <a:lnTo>
                  <a:pt x="0" y="542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1037991" y="8298407"/>
            <a:ext cx="5484019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a wolf run?</a:t>
            </a:r>
          </a:p>
        </p:txBody>
      </p:sp>
      <p:sp>
        <p:nvSpPr>
          <p:cNvPr id="4" name="Freeform 4"/>
          <p:cNvSpPr/>
          <p:nvPr/>
        </p:nvSpPr>
        <p:spPr>
          <a:xfrm>
            <a:off x="1095351" y="-581556"/>
            <a:ext cx="5369298" cy="3579532"/>
          </a:xfrm>
          <a:custGeom>
            <a:avLst/>
            <a:gdLst/>
            <a:ahLst/>
            <a:cxnLst/>
            <a:rect l="l" t="t" r="r" b="b"/>
            <a:pathLst>
              <a:path w="5369298" h="3579532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631960"/>
            <a:ext cx="6048000" cy="5428080"/>
          </a:xfrm>
          <a:custGeom>
            <a:avLst/>
            <a:gdLst/>
            <a:ahLst/>
            <a:cxnLst/>
            <a:rect l="l" t="t" r="r" b="b"/>
            <a:pathLst>
              <a:path w="6048000" h="5428080">
                <a:moveTo>
                  <a:pt x="0" y="0"/>
                </a:moveTo>
                <a:lnTo>
                  <a:pt x="6048000" y="0"/>
                </a:lnTo>
                <a:lnTo>
                  <a:pt x="6048000" y="5428080"/>
                </a:lnTo>
                <a:lnTo>
                  <a:pt x="0" y="542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1091569" y="8318089"/>
            <a:ext cx="537686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a wolf fly 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631960"/>
            <a:ext cx="6048000" cy="5428080"/>
          </a:xfrm>
          <a:custGeom>
            <a:avLst/>
            <a:gdLst/>
            <a:ahLst/>
            <a:cxnLst/>
            <a:rect l="l" t="t" r="r" b="b"/>
            <a:pathLst>
              <a:path w="6048000" h="5428080">
                <a:moveTo>
                  <a:pt x="0" y="0"/>
                </a:moveTo>
                <a:lnTo>
                  <a:pt x="6048000" y="0"/>
                </a:lnTo>
                <a:lnTo>
                  <a:pt x="6048000" y="5428080"/>
                </a:lnTo>
                <a:lnTo>
                  <a:pt x="0" y="542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-10275142" flipV="1">
            <a:off x="1244500" y="2307876"/>
            <a:ext cx="3024000" cy="2612093"/>
          </a:xfrm>
          <a:custGeom>
            <a:avLst/>
            <a:gdLst/>
            <a:ahLst/>
            <a:cxnLst/>
            <a:rect l="l" t="t" r="r" b="b"/>
            <a:pathLst>
              <a:path w="3024000" h="2612093">
                <a:moveTo>
                  <a:pt x="0" y="2612093"/>
                </a:moveTo>
                <a:lnTo>
                  <a:pt x="3024000" y="2612093"/>
                </a:lnTo>
                <a:lnTo>
                  <a:pt x="3024000" y="0"/>
                </a:lnTo>
                <a:lnTo>
                  <a:pt x="0" y="0"/>
                </a:lnTo>
                <a:lnTo>
                  <a:pt x="0" y="261209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063461" y="2443533"/>
            <a:ext cx="3846643" cy="2902467"/>
          </a:xfrm>
          <a:custGeom>
            <a:avLst/>
            <a:gdLst/>
            <a:ahLst/>
            <a:cxnLst/>
            <a:rect l="l" t="t" r="r" b="b"/>
            <a:pathLst>
              <a:path w="3846643" h="2902467">
                <a:moveTo>
                  <a:pt x="0" y="0"/>
                </a:moveTo>
                <a:lnTo>
                  <a:pt x="3846643" y="0"/>
                </a:lnTo>
                <a:lnTo>
                  <a:pt x="3846643" y="2902467"/>
                </a:lnTo>
                <a:lnTo>
                  <a:pt x="0" y="29024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1063461" y="8206274"/>
            <a:ext cx="5222528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No, they can’t.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703885"/>
            <a:ext cx="6460897" cy="4966815"/>
          </a:xfrm>
          <a:custGeom>
            <a:avLst/>
            <a:gdLst/>
            <a:ahLst/>
            <a:cxnLst/>
            <a:rect l="l" t="t" r="r" b="b"/>
            <a:pathLst>
              <a:path w="6460897" h="4966815">
                <a:moveTo>
                  <a:pt x="0" y="0"/>
                </a:moveTo>
                <a:lnTo>
                  <a:pt x="6460897" y="0"/>
                </a:lnTo>
                <a:lnTo>
                  <a:pt x="6460897" y="4966815"/>
                </a:lnTo>
                <a:lnTo>
                  <a:pt x="0" y="49668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703885"/>
            <a:ext cx="6460897" cy="4966815"/>
          </a:xfrm>
          <a:custGeom>
            <a:avLst/>
            <a:gdLst/>
            <a:ahLst/>
            <a:cxnLst/>
            <a:rect l="l" t="t" r="r" b="b"/>
            <a:pathLst>
              <a:path w="6460897" h="4966815">
                <a:moveTo>
                  <a:pt x="0" y="0"/>
                </a:moveTo>
                <a:lnTo>
                  <a:pt x="6460897" y="0"/>
                </a:lnTo>
                <a:lnTo>
                  <a:pt x="6460897" y="4966815"/>
                </a:lnTo>
                <a:lnTo>
                  <a:pt x="0" y="49668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055029" y="8206274"/>
            <a:ext cx="3704421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Elephant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703885"/>
            <a:ext cx="6460897" cy="4966815"/>
          </a:xfrm>
          <a:custGeom>
            <a:avLst/>
            <a:gdLst/>
            <a:ahLst/>
            <a:cxnLst/>
            <a:rect l="l" t="t" r="r" b="b"/>
            <a:pathLst>
              <a:path w="6460897" h="4966815">
                <a:moveTo>
                  <a:pt x="0" y="0"/>
                </a:moveTo>
                <a:lnTo>
                  <a:pt x="6460897" y="0"/>
                </a:lnTo>
                <a:lnTo>
                  <a:pt x="6460897" y="4966815"/>
                </a:lnTo>
                <a:lnTo>
                  <a:pt x="0" y="49668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0" y="8206274"/>
            <a:ext cx="734945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elephants climb?</a:t>
            </a:r>
          </a:p>
        </p:txBody>
      </p:sp>
      <p:sp>
        <p:nvSpPr>
          <p:cNvPr id="4" name="Freeform 4"/>
          <p:cNvSpPr/>
          <p:nvPr/>
        </p:nvSpPr>
        <p:spPr>
          <a:xfrm>
            <a:off x="1095351" y="-581556"/>
            <a:ext cx="5369298" cy="3579532"/>
          </a:xfrm>
          <a:custGeom>
            <a:avLst/>
            <a:gdLst/>
            <a:ahLst/>
            <a:cxnLst/>
            <a:rect l="l" t="t" r="r" b="b"/>
            <a:pathLst>
              <a:path w="5369298" h="3579532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46731" y="-910735"/>
            <a:ext cx="8497178" cy="9163623"/>
          </a:xfrm>
          <a:custGeom>
            <a:avLst/>
            <a:gdLst/>
            <a:ahLst/>
            <a:cxnLst/>
            <a:rect l="l" t="t" r="r" b="b"/>
            <a:pathLst>
              <a:path w="8497178" h="9163623">
                <a:moveTo>
                  <a:pt x="0" y="0"/>
                </a:moveTo>
                <a:lnTo>
                  <a:pt x="8497178" y="0"/>
                </a:lnTo>
                <a:lnTo>
                  <a:pt x="8497178" y="9163623"/>
                </a:lnTo>
                <a:lnTo>
                  <a:pt x="0" y="9163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1336933" y="8930795"/>
            <a:ext cx="5370493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No, they can’t</a:t>
            </a:r>
          </a:p>
        </p:txBody>
      </p:sp>
      <p:sp>
        <p:nvSpPr>
          <p:cNvPr id="4" name="Freeform 4"/>
          <p:cNvSpPr/>
          <p:nvPr/>
        </p:nvSpPr>
        <p:spPr>
          <a:xfrm rot="-1207836" flipH="1">
            <a:off x="1786503" y="5111542"/>
            <a:ext cx="4471355" cy="3406223"/>
          </a:xfrm>
          <a:custGeom>
            <a:avLst/>
            <a:gdLst/>
            <a:ahLst/>
            <a:cxnLst/>
            <a:rect l="l" t="t" r="r" b="b"/>
            <a:pathLst>
              <a:path w="4471355" h="3406223">
                <a:moveTo>
                  <a:pt x="4471354" y="0"/>
                </a:moveTo>
                <a:lnTo>
                  <a:pt x="0" y="0"/>
                </a:lnTo>
                <a:lnTo>
                  <a:pt x="0" y="3406223"/>
                </a:lnTo>
                <a:lnTo>
                  <a:pt x="4471354" y="3406223"/>
                </a:lnTo>
                <a:lnTo>
                  <a:pt x="4471354" y="0"/>
                </a:lnTo>
                <a:close/>
              </a:path>
            </a:pathLst>
          </a:custGeom>
          <a:blipFill>
            <a:blip r:embed="rId4"/>
            <a:stretch>
              <a:fillRect t="-456" b="-456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957357" y="2994916"/>
            <a:ext cx="3846643" cy="2902467"/>
          </a:xfrm>
          <a:custGeom>
            <a:avLst/>
            <a:gdLst/>
            <a:ahLst/>
            <a:cxnLst/>
            <a:rect l="l" t="t" r="r" b="b"/>
            <a:pathLst>
              <a:path w="3846643" h="2902467">
                <a:moveTo>
                  <a:pt x="0" y="0"/>
                </a:moveTo>
                <a:lnTo>
                  <a:pt x="3846643" y="0"/>
                </a:lnTo>
                <a:lnTo>
                  <a:pt x="3846643" y="2902468"/>
                </a:lnTo>
                <a:lnTo>
                  <a:pt x="0" y="29024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8108" y="9170726"/>
            <a:ext cx="7117741" cy="1005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elephants run?</a:t>
            </a:r>
          </a:p>
        </p:txBody>
      </p:sp>
      <p:sp>
        <p:nvSpPr>
          <p:cNvPr id="3" name="Freeform 3"/>
          <p:cNvSpPr/>
          <p:nvPr/>
        </p:nvSpPr>
        <p:spPr>
          <a:xfrm>
            <a:off x="756000" y="2703885"/>
            <a:ext cx="6460897" cy="4966815"/>
          </a:xfrm>
          <a:custGeom>
            <a:avLst/>
            <a:gdLst/>
            <a:ahLst/>
            <a:cxnLst/>
            <a:rect l="l" t="t" r="r" b="b"/>
            <a:pathLst>
              <a:path w="6460897" h="4966815">
                <a:moveTo>
                  <a:pt x="0" y="0"/>
                </a:moveTo>
                <a:lnTo>
                  <a:pt x="6460897" y="0"/>
                </a:lnTo>
                <a:lnTo>
                  <a:pt x="6460897" y="4966815"/>
                </a:lnTo>
                <a:lnTo>
                  <a:pt x="0" y="49668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4834" y="2873369"/>
            <a:ext cx="7608355" cy="3346439"/>
          </a:xfrm>
          <a:custGeom>
            <a:avLst/>
            <a:gdLst/>
            <a:ahLst/>
            <a:cxnLst/>
            <a:rect l="l" t="t" r="r" b="b"/>
            <a:pathLst>
              <a:path w="7608355" h="3346439">
                <a:moveTo>
                  <a:pt x="0" y="0"/>
                </a:moveTo>
                <a:lnTo>
                  <a:pt x="7608355" y="0"/>
                </a:lnTo>
                <a:lnTo>
                  <a:pt x="7608355" y="3346439"/>
                </a:lnTo>
                <a:lnTo>
                  <a:pt x="0" y="33464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217620" y="2798082"/>
            <a:ext cx="4451027" cy="3421727"/>
          </a:xfrm>
          <a:custGeom>
            <a:avLst/>
            <a:gdLst/>
            <a:ahLst/>
            <a:cxnLst/>
            <a:rect l="l" t="t" r="r" b="b"/>
            <a:pathLst>
              <a:path w="4451027" h="3421727">
                <a:moveTo>
                  <a:pt x="0" y="0"/>
                </a:moveTo>
                <a:lnTo>
                  <a:pt x="4451027" y="0"/>
                </a:lnTo>
                <a:lnTo>
                  <a:pt x="4451027" y="3421726"/>
                </a:lnTo>
                <a:lnTo>
                  <a:pt x="0" y="34217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 rot="6554311">
            <a:off x="2469101" y="760796"/>
            <a:ext cx="1528024" cy="2746448"/>
          </a:xfrm>
          <a:custGeom>
            <a:avLst/>
            <a:gdLst/>
            <a:ahLst/>
            <a:cxnLst/>
            <a:rect l="l" t="t" r="r" b="b"/>
            <a:pathLst>
              <a:path w="1528024" h="2746448">
                <a:moveTo>
                  <a:pt x="0" y="0"/>
                </a:moveTo>
                <a:lnTo>
                  <a:pt x="1528024" y="0"/>
                </a:lnTo>
                <a:lnTo>
                  <a:pt x="1528024" y="2746448"/>
                </a:lnTo>
                <a:lnTo>
                  <a:pt x="0" y="27464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841294" y="6980304"/>
            <a:ext cx="1940098" cy="2018308"/>
          </a:xfrm>
          <a:custGeom>
            <a:avLst/>
            <a:gdLst/>
            <a:ahLst/>
            <a:cxnLst/>
            <a:rect l="l" t="t" r="r" b="b"/>
            <a:pathLst>
              <a:path w="1940098" h="2018308">
                <a:moveTo>
                  <a:pt x="0" y="0"/>
                </a:moveTo>
                <a:lnTo>
                  <a:pt x="1940098" y="0"/>
                </a:lnTo>
                <a:lnTo>
                  <a:pt x="1940098" y="2018307"/>
                </a:lnTo>
                <a:lnTo>
                  <a:pt x="0" y="20183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1389320" y="8884311"/>
            <a:ext cx="5589329" cy="1051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35"/>
              </a:lnSpc>
            </a:pPr>
            <a:r>
              <a:rPr lang="en-US" sz="616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Yes, they can.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5873" y="1624397"/>
            <a:ext cx="5248253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</a:t>
            </a:r>
            <a:r>
              <a:rPr lang="en-US" sz="5799" b="1">
                <a:solidFill>
                  <a:srgbClr val="D0824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you </a:t>
            </a: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run?</a:t>
            </a:r>
          </a:p>
        </p:txBody>
      </p:sp>
      <p:sp>
        <p:nvSpPr>
          <p:cNvPr id="3" name="Freeform 3"/>
          <p:cNvSpPr/>
          <p:nvPr/>
        </p:nvSpPr>
        <p:spPr>
          <a:xfrm>
            <a:off x="756000" y="4843314"/>
            <a:ext cx="6048000" cy="4430160"/>
          </a:xfrm>
          <a:custGeom>
            <a:avLst/>
            <a:gdLst/>
            <a:ahLst/>
            <a:cxnLst/>
            <a:rect l="l" t="t" r="r" b="b"/>
            <a:pathLst>
              <a:path w="6048000" h="4430160">
                <a:moveTo>
                  <a:pt x="0" y="0"/>
                </a:moveTo>
                <a:lnTo>
                  <a:pt x="6048000" y="0"/>
                </a:lnTo>
                <a:lnTo>
                  <a:pt x="6048000" y="4430160"/>
                </a:lnTo>
                <a:lnTo>
                  <a:pt x="0" y="443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280832"/>
            <a:ext cx="6048000" cy="4619160"/>
          </a:xfrm>
          <a:custGeom>
            <a:avLst/>
            <a:gdLst/>
            <a:ahLst/>
            <a:cxnLst/>
            <a:rect l="l" t="t" r="r" b="b"/>
            <a:pathLst>
              <a:path w="6048000" h="4619160">
                <a:moveTo>
                  <a:pt x="0" y="0"/>
                </a:moveTo>
                <a:lnTo>
                  <a:pt x="6048000" y="0"/>
                </a:lnTo>
                <a:lnTo>
                  <a:pt x="6048000" y="4619160"/>
                </a:lnTo>
                <a:lnTo>
                  <a:pt x="0" y="461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37020" y="8392747"/>
            <a:ext cx="2893830" cy="2145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35"/>
              </a:lnSpc>
            </a:pPr>
            <a:r>
              <a:rPr lang="en-US" sz="616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Horse</a:t>
            </a:r>
          </a:p>
          <a:p>
            <a:pPr algn="ctr">
              <a:lnSpc>
                <a:spcPts val="8635"/>
              </a:lnSpc>
            </a:pPr>
            <a:endParaRPr lang="en-US" sz="6168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56000" y="1280832"/>
            <a:ext cx="6048000" cy="4619160"/>
          </a:xfrm>
          <a:custGeom>
            <a:avLst/>
            <a:gdLst/>
            <a:ahLst/>
            <a:cxnLst/>
            <a:rect l="l" t="t" r="r" b="b"/>
            <a:pathLst>
              <a:path w="6048000" h="4619160">
                <a:moveTo>
                  <a:pt x="0" y="0"/>
                </a:moveTo>
                <a:lnTo>
                  <a:pt x="6048000" y="0"/>
                </a:lnTo>
                <a:lnTo>
                  <a:pt x="6048000" y="4619160"/>
                </a:lnTo>
                <a:lnTo>
                  <a:pt x="0" y="461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8116951"/>
            <a:ext cx="60480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horses walk?</a:t>
            </a:r>
          </a:p>
        </p:txBody>
      </p:sp>
      <p:sp>
        <p:nvSpPr>
          <p:cNvPr id="3" name="Freeform 3"/>
          <p:cNvSpPr/>
          <p:nvPr/>
        </p:nvSpPr>
        <p:spPr>
          <a:xfrm>
            <a:off x="756000" y="1280832"/>
            <a:ext cx="6048000" cy="4619160"/>
          </a:xfrm>
          <a:custGeom>
            <a:avLst/>
            <a:gdLst/>
            <a:ahLst/>
            <a:cxnLst/>
            <a:rect l="l" t="t" r="r" b="b"/>
            <a:pathLst>
              <a:path w="6048000" h="4619160">
                <a:moveTo>
                  <a:pt x="0" y="0"/>
                </a:moveTo>
                <a:lnTo>
                  <a:pt x="6048000" y="0"/>
                </a:lnTo>
                <a:lnTo>
                  <a:pt x="6048000" y="4619160"/>
                </a:lnTo>
                <a:lnTo>
                  <a:pt x="0" y="461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280832"/>
            <a:ext cx="6048000" cy="4619160"/>
          </a:xfrm>
          <a:custGeom>
            <a:avLst/>
            <a:gdLst/>
            <a:ahLst/>
            <a:cxnLst/>
            <a:rect l="l" t="t" r="r" b="b"/>
            <a:pathLst>
              <a:path w="6048000" h="4619160">
                <a:moveTo>
                  <a:pt x="0" y="0"/>
                </a:moveTo>
                <a:lnTo>
                  <a:pt x="6048000" y="0"/>
                </a:lnTo>
                <a:lnTo>
                  <a:pt x="6048000" y="4619160"/>
                </a:lnTo>
                <a:lnTo>
                  <a:pt x="0" y="461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8116951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Yes, they can.</a:t>
            </a:r>
          </a:p>
        </p:txBody>
      </p:sp>
      <p:sp>
        <p:nvSpPr>
          <p:cNvPr id="4" name="Freeform 4"/>
          <p:cNvSpPr/>
          <p:nvPr/>
        </p:nvSpPr>
        <p:spPr>
          <a:xfrm>
            <a:off x="2809951" y="6222468"/>
            <a:ext cx="1940098" cy="2018308"/>
          </a:xfrm>
          <a:custGeom>
            <a:avLst/>
            <a:gdLst/>
            <a:ahLst/>
            <a:cxnLst/>
            <a:rect l="l" t="t" r="r" b="b"/>
            <a:pathLst>
              <a:path w="1940098" h="2018308">
                <a:moveTo>
                  <a:pt x="0" y="0"/>
                </a:moveTo>
                <a:lnTo>
                  <a:pt x="1940098" y="0"/>
                </a:lnTo>
                <a:lnTo>
                  <a:pt x="1940098" y="2018308"/>
                </a:lnTo>
                <a:lnTo>
                  <a:pt x="0" y="2018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280832"/>
            <a:ext cx="6048000" cy="4619160"/>
          </a:xfrm>
          <a:custGeom>
            <a:avLst/>
            <a:gdLst/>
            <a:ahLst/>
            <a:cxnLst/>
            <a:rect l="l" t="t" r="r" b="b"/>
            <a:pathLst>
              <a:path w="6048000" h="4619160">
                <a:moveTo>
                  <a:pt x="0" y="0"/>
                </a:moveTo>
                <a:lnTo>
                  <a:pt x="6048000" y="0"/>
                </a:lnTo>
                <a:lnTo>
                  <a:pt x="6048000" y="4619160"/>
                </a:lnTo>
                <a:lnTo>
                  <a:pt x="0" y="461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8116951"/>
            <a:ext cx="60480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horses climb?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8116951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No, they can’t.</a:t>
            </a:r>
          </a:p>
        </p:txBody>
      </p:sp>
      <p:sp>
        <p:nvSpPr>
          <p:cNvPr id="3" name="Freeform 3"/>
          <p:cNvSpPr/>
          <p:nvPr/>
        </p:nvSpPr>
        <p:spPr>
          <a:xfrm>
            <a:off x="756000" y="1280832"/>
            <a:ext cx="6048000" cy="4619160"/>
          </a:xfrm>
          <a:custGeom>
            <a:avLst/>
            <a:gdLst/>
            <a:ahLst/>
            <a:cxnLst/>
            <a:rect l="l" t="t" r="r" b="b"/>
            <a:pathLst>
              <a:path w="6048000" h="4619160">
                <a:moveTo>
                  <a:pt x="0" y="0"/>
                </a:moveTo>
                <a:lnTo>
                  <a:pt x="6048000" y="0"/>
                </a:lnTo>
                <a:lnTo>
                  <a:pt x="6048000" y="4619160"/>
                </a:lnTo>
                <a:lnTo>
                  <a:pt x="0" y="461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8000" y="1298251"/>
            <a:ext cx="6804000" cy="6038550"/>
          </a:xfrm>
          <a:custGeom>
            <a:avLst/>
            <a:gdLst/>
            <a:ahLst/>
            <a:cxnLst/>
            <a:rect l="l" t="t" r="r" b="b"/>
            <a:pathLst>
              <a:path w="6804000" h="6038550">
                <a:moveTo>
                  <a:pt x="0" y="0"/>
                </a:moveTo>
                <a:lnTo>
                  <a:pt x="6804000" y="0"/>
                </a:lnTo>
                <a:lnTo>
                  <a:pt x="6804000" y="6038550"/>
                </a:lnTo>
                <a:lnTo>
                  <a:pt x="0" y="6038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8000" y="1994143"/>
            <a:ext cx="6804000" cy="6038550"/>
          </a:xfrm>
          <a:custGeom>
            <a:avLst/>
            <a:gdLst/>
            <a:ahLst/>
            <a:cxnLst/>
            <a:rect l="l" t="t" r="r" b="b"/>
            <a:pathLst>
              <a:path w="6804000" h="6038550">
                <a:moveTo>
                  <a:pt x="0" y="0"/>
                </a:moveTo>
                <a:lnTo>
                  <a:pt x="6804000" y="0"/>
                </a:lnTo>
                <a:lnTo>
                  <a:pt x="6804000" y="6038550"/>
                </a:lnTo>
                <a:lnTo>
                  <a:pt x="0" y="6038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8116951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3145863"/>
            <a:ext cx="6048000" cy="5520175"/>
          </a:xfrm>
          <a:custGeom>
            <a:avLst/>
            <a:gdLst/>
            <a:ahLst/>
            <a:cxnLst/>
            <a:rect l="l" t="t" r="r" b="b"/>
            <a:pathLst>
              <a:path w="6048000" h="5520175">
                <a:moveTo>
                  <a:pt x="0" y="0"/>
                </a:moveTo>
                <a:lnTo>
                  <a:pt x="6048000" y="0"/>
                </a:lnTo>
                <a:lnTo>
                  <a:pt x="6048000" y="5520175"/>
                </a:lnTo>
                <a:lnTo>
                  <a:pt x="0" y="55201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8930795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lions roar?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78357" y="288946"/>
            <a:ext cx="7475707" cy="3006544"/>
            <a:chOff x="0" y="0"/>
            <a:chExt cx="9967610" cy="4008725"/>
          </a:xfrm>
        </p:grpSpPr>
        <p:sp>
          <p:nvSpPr>
            <p:cNvPr id="5" name="TextBox 5"/>
            <p:cNvSpPr txBox="1"/>
            <p:nvPr/>
          </p:nvSpPr>
          <p:spPr>
            <a:xfrm rot="-483958">
              <a:off x="1445284" y="635667"/>
              <a:ext cx="6563798" cy="811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5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 rot="-464874">
              <a:off x="147593" y="1107653"/>
              <a:ext cx="9712231" cy="2256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39"/>
                </a:lnSpc>
              </a:pPr>
              <a:r>
                <a:rPr lang="en-US" sz="7549">
                  <a:solidFill>
                    <a:srgbClr val="FE95F6"/>
                  </a:solidFill>
                  <a:latin typeface="Vampiro One"/>
                  <a:ea typeface="Vampiro One"/>
                  <a:cs typeface="Vampiro One"/>
                  <a:sym typeface="Vampiro One"/>
                </a:rPr>
                <a:t>ROARRRRRRRRRRRRRRRRRR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118" y="567924"/>
            <a:ext cx="5693764" cy="6488620"/>
          </a:xfrm>
          <a:custGeom>
            <a:avLst/>
            <a:gdLst/>
            <a:ahLst/>
            <a:cxnLst/>
            <a:rect l="l" t="t" r="r" b="b"/>
            <a:pathLst>
              <a:path w="5693764" h="6488620">
                <a:moveTo>
                  <a:pt x="0" y="0"/>
                </a:moveTo>
                <a:lnTo>
                  <a:pt x="5693764" y="0"/>
                </a:lnTo>
                <a:lnTo>
                  <a:pt x="5693764" y="6488620"/>
                </a:lnTo>
                <a:lnTo>
                  <a:pt x="0" y="64886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8930795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Rabbit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118" y="567924"/>
            <a:ext cx="5693764" cy="6488620"/>
          </a:xfrm>
          <a:custGeom>
            <a:avLst/>
            <a:gdLst/>
            <a:ahLst/>
            <a:cxnLst/>
            <a:rect l="l" t="t" r="r" b="b"/>
            <a:pathLst>
              <a:path w="5693764" h="6488620">
                <a:moveTo>
                  <a:pt x="0" y="0"/>
                </a:moveTo>
                <a:lnTo>
                  <a:pt x="5693764" y="0"/>
                </a:lnTo>
                <a:lnTo>
                  <a:pt x="5693764" y="6488620"/>
                </a:lnTo>
                <a:lnTo>
                  <a:pt x="0" y="64886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578882" y="7902095"/>
            <a:ext cx="60480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Can rabbits jump?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899653">
            <a:off x="1593993" y="-464996"/>
            <a:ext cx="3291461" cy="3750953"/>
          </a:xfrm>
          <a:custGeom>
            <a:avLst/>
            <a:gdLst/>
            <a:ahLst/>
            <a:cxnLst/>
            <a:rect l="l" t="t" r="r" b="b"/>
            <a:pathLst>
              <a:path w="3291461" h="3750953">
                <a:moveTo>
                  <a:pt x="0" y="0"/>
                </a:moveTo>
                <a:lnTo>
                  <a:pt x="3291461" y="0"/>
                </a:lnTo>
                <a:lnTo>
                  <a:pt x="3291461" y="3750953"/>
                </a:lnTo>
                <a:lnTo>
                  <a:pt x="0" y="3750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-2274970" y="4922830"/>
            <a:ext cx="13343373" cy="3652748"/>
          </a:xfrm>
          <a:custGeom>
            <a:avLst/>
            <a:gdLst/>
            <a:ahLst/>
            <a:cxnLst/>
            <a:rect l="l" t="t" r="r" b="b"/>
            <a:pathLst>
              <a:path w="13343373" h="3652748">
                <a:moveTo>
                  <a:pt x="0" y="0"/>
                </a:moveTo>
                <a:lnTo>
                  <a:pt x="13343373" y="0"/>
                </a:lnTo>
                <a:lnTo>
                  <a:pt x="13343373" y="3652748"/>
                </a:lnTo>
                <a:lnTo>
                  <a:pt x="0" y="3652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3239724" y="3081673"/>
            <a:ext cx="3024000" cy="4027119"/>
          </a:xfrm>
          <a:custGeom>
            <a:avLst/>
            <a:gdLst/>
            <a:ahLst/>
            <a:cxnLst/>
            <a:rect l="l" t="t" r="r" b="b"/>
            <a:pathLst>
              <a:path w="3024000" h="4027119">
                <a:moveTo>
                  <a:pt x="0" y="0"/>
                </a:moveTo>
                <a:lnTo>
                  <a:pt x="3024000" y="0"/>
                </a:lnTo>
                <a:lnTo>
                  <a:pt x="3024000" y="4027119"/>
                </a:lnTo>
                <a:lnTo>
                  <a:pt x="0" y="40271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 rot="8236351">
            <a:off x="-1787409" y="3747106"/>
            <a:ext cx="5346176" cy="2351448"/>
          </a:xfrm>
          <a:custGeom>
            <a:avLst/>
            <a:gdLst/>
            <a:ahLst/>
            <a:cxnLst/>
            <a:rect l="l" t="t" r="r" b="b"/>
            <a:pathLst>
              <a:path w="5346176" h="2351448">
                <a:moveTo>
                  <a:pt x="0" y="0"/>
                </a:moveTo>
                <a:lnTo>
                  <a:pt x="5346176" y="0"/>
                </a:lnTo>
                <a:lnTo>
                  <a:pt x="5346176" y="2351448"/>
                </a:lnTo>
                <a:lnTo>
                  <a:pt x="0" y="23514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744623" y="8452207"/>
            <a:ext cx="6048000" cy="3263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00"/>
              </a:lnSpc>
            </a:pPr>
            <a:r>
              <a:rPr lang="en-US" sz="12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  <a:p>
            <a:pPr algn="ctr">
              <a:lnSpc>
                <a:spcPts val="8119"/>
              </a:lnSpc>
            </a:pPr>
            <a:endParaRPr lang="en-US" sz="125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4043" y="1927938"/>
            <a:ext cx="5219957" cy="4811851"/>
          </a:xfrm>
          <a:custGeom>
            <a:avLst/>
            <a:gdLst/>
            <a:ahLst/>
            <a:cxnLst/>
            <a:rect l="l" t="t" r="r" b="b"/>
            <a:pathLst>
              <a:path w="5219957" h="4811851">
                <a:moveTo>
                  <a:pt x="0" y="0"/>
                </a:moveTo>
                <a:lnTo>
                  <a:pt x="5219957" y="0"/>
                </a:lnTo>
                <a:lnTo>
                  <a:pt x="5219957" y="4811851"/>
                </a:lnTo>
                <a:lnTo>
                  <a:pt x="0" y="481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4043" y="1927938"/>
            <a:ext cx="5219957" cy="4811851"/>
          </a:xfrm>
          <a:custGeom>
            <a:avLst/>
            <a:gdLst/>
            <a:ahLst/>
            <a:cxnLst/>
            <a:rect l="l" t="t" r="r" b="b"/>
            <a:pathLst>
              <a:path w="5219957" h="4811851">
                <a:moveTo>
                  <a:pt x="0" y="0"/>
                </a:moveTo>
                <a:lnTo>
                  <a:pt x="5219957" y="0"/>
                </a:lnTo>
                <a:lnTo>
                  <a:pt x="5219957" y="4811851"/>
                </a:lnTo>
                <a:lnTo>
                  <a:pt x="0" y="481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8930795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Duck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4043" y="1927938"/>
            <a:ext cx="5219957" cy="4811851"/>
          </a:xfrm>
          <a:custGeom>
            <a:avLst/>
            <a:gdLst/>
            <a:ahLst/>
            <a:cxnLst/>
            <a:rect l="l" t="t" r="r" b="b"/>
            <a:pathLst>
              <a:path w="5219957" h="4811851">
                <a:moveTo>
                  <a:pt x="0" y="0"/>
                </a:moveTo>
                <a:lnTo>
                  <a:pt x="5219957" y="0"/>
                </a:lnTo>
                <a:lnTo>
                  <a:pt x="5219957" y="4811851"/>
                </a:lnTo>
                <a:lnTo>
                  <a:pt x="0" y="481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7810551"/>
            <a:ext cx="60480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ducks climb?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4043" y="1927938"/>
            <a:ext cx="5219957" cy="4811851"/>
          </a:xfrm>
          <a:custGeom>
            <a:avLst/>
            <a:gdLst/>
            <a:ahLst/>
            <a:cxnLst/>
            <a:rect l="l" t="t" r="r" b="b"/>
            <a:pathLst>
              <a:path w="5219957" h="4811851">
                <a:moveTo>
                  <a:pt x="0" y="0"/>
                </a:moveTo>
                <a:lnTo>
                  <a:pt x="5219957" y="0"/>
                </a:lnTo>
                <a:lnTo>
                  <a:pt x="5219957" y="4811851"/>
                </a:lnTo>
                <a:lnTo>
                  <a:pt x="0" y="481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756000" y="7810551"/>
            <a:ext cx="60480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ducks fly?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224</Words>
  <Application>Microsoft Office PowerPoint</Application>
  <PresentationFormat>Custom</PresentationFormat>
  <Paragraphs>57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Calibri</vt:lpstr>
      <vt:lpstr>Arial</vt:lpstr>
      <vt:lpstr>League Spartan</vt:lpstr>
      <vt:lpstr>Canva Sans Bold</vt:lpstr>
      <vt:lpstr>Chewy</vt:lpstr>
      <vt:lpstr>Canva Sans</vt:lpstr>
      <vt:lpstr>Vampiro One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</dc:title>
  <cp:lastModifiedBy>onur</cp:lastModifiedBy>
  <cp:revision>2</cp:revision>
  <dcterms:created xsi:type="dcterms:W3CDTF">2006-08-16T00:00:00Z</dcterms:created>
  <dcterms:modified xsi:type="dcterms:W3CDTF">2025-08-04T18:31:35Z</dcterms:modified>
  <dc:identifier>DAGm9PlOrz8</dc:identifier>
</cp:coreProperties>
</file>