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7556500" cy="10693400"/>
  <p:notesSz cx="6858000" cy="9144000"/>
  <p:embeddedFontLst>
    <p:embeddedFont>
      <p:font typeface="Chewy" charset="1" panose="02000000000000000000"/>
      <p:regular r:id="rId43"/>
    </p:embeddedFont>
    <p:embeddedFont>
      <p:font typeface="League Spartan" charset="1" panose="00000800000000000000"/>
      <p:regular r:id="rId44"/>
    </p:embeddedFont>
    <p:embeddedFont>
      <p:font typeface="Canva Sans" charset="1" panose="020B0503030501040103"/>
      <p:regular r:id="rId45"/>
    </p:embeddedFont>
    <p:embeddedFont>
      <p:font typeface="Roboto Bold" charset="1" panose="02000000000000000000"/>
      <p:regular r:id="rId46"/>
    </p:embeddedFont>
    <p:embeddedFont>
      <p:font typeface="Roboto" charset="1" panose="02000000000000000000"/>
      <p:regular r:id="rId47"/>
    </p:embeddedFont>
    <p:embeddedFont>
      <p:font typeface="Roboto Italics" charset="1" panose="02000000000000000000"/>
      <p:regular r:id="rId48"/>
    </p:embeddedFont>
    <p:embeddedFont>
      <p:font typeface="Canva Sans Bold" charset="1" panose="020B0803030501040103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Relationship Id="rId7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6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3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2563" y="2426457"/>
            <a:ext cx="6934875" cy="5618541"/>
            <a:chOff x="0" y="0"/>
            <a:chExt cx="9246500" cy="749138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09550"/>
              <a:ext cx="9246500" cy="4126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626"/>
                </a:lnSpc>
              </a:pPr>
              <a:r>
                <a:rPr lang="en-US" sz="11744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FOOD AND DRINKS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4663155"/>
              <a:ext cx="9246500" cy="28282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1681" spc="306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4057"/>
                </a:lnSpc>
              </a:pPr>
              <a:r>
                <a:rPr lang="en-US" sz="3073" spc="55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LIKE/DON’T LIKE</a:t>
              </a:r>
            </a:p>
            <a:p>
              <a:pPr algn="ctr">
                <a:lnSpc>
                  <a:spcPts val="1681"/>
                </a:lnSpc>
              </a:p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-WORKSHEETS</a:t>
              </a:r>
            </a:p>
            <a:p>
              <a:pPr algn="ctr">
                <a:lnSpc>
                  <a:spcPts val="1681"/>
                </a:lnSpc>
              </a:p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-LESSON PLAN</a:t>
              </a:r>
            </a:p>
            <a:p>
              <a:pPr algn="ctr">
                <a:lnSpc>
                  <a:spcPts val="4057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818798">
            <a:off x="226957" y="600660"/>
            <a:ext cx="1314385" cy="896172"/>
          </a:xfrm>
          <a:custGeom>
            <a:avLst/>
            <a:gdLst/>
            <a:ahLst/>
            <a:cxnLst/>
            <a:rect r="r" b="b" t="t" l="l"/>
            <a:pathLst>
              <a:path h="896172" w="1314385">
                <a:moveTo>
                  <a:pt x="0" y="0"/>
                </a:moveTo>
                <a:lnTo>
                  <a:pt x="1314386" y="0"/>
                </a:lnTo>
                <a:lnTo>
                  <a:pt x="1314386" y="896171"/>
                </a:lnTo>
                <a:lnTo>
                  <a:pt x="0" y="8961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285438">
            <a:off x="6190099" y="538440"/>
            <a:ext cx="1227803" cy="1020611"/>
          </a:xfrm>
          <a:custGeom>
            <a:avLst/>
            <a:gdLst/>
            <a:ahLst/>
            <a:cxnLst/>
            <a:rect r="r" b="b" t="t" l="l"/>
            <a:pathLst>
              <a:path h="1020611" w="1227803">
                <a:moveTo>
                  <a:pt x="0" y="0"/>
                </a:moveTo>
                <a:lnTo>
                  <a:pt x="1227802" y="0"/>
                </a:lnTo>
                <a:lnTo>
                  <a:pt x="1227802" y="1020611"/>
                </a:lnTo>
                <a:lnTo>
                  <a:pt x="0" y="1020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81347">
            <a:off x="404164" y="9506648"/>
            <a:ext cx="1056867" cy="858704"/>
          </a:xfrm>
          <a:custGeom>
            <a:avLst/>
            <a:gdLst/>
            <a:ahLst/>
            <a:cxnLst/>
            <a:rect r="r" b="b" t="t" l="l"/>
            <a:pathLst>
              <a:path h="858704" w="1056867">
                <a:moveTo>
                  <a:pt x="0" y="0"/>
                </a:moveTo>
                <a:lnTo>
                  <a:pt x="1056867" y="0"/>
                </a:lnTo>
                <a:lnTo>
                  <a:pt x="1056867" y="858704"/>
                </a:lnTo>
                <a:lnTo>
                  <a:pt x="0" y="8587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95351" y="-581556"/>
            <a:ext cx="5369298" cy="3579532"/>
          </a:xfrm>
          <a:custGeom>
            <a:avLst/>
            <a:gdLst/>
            <a:ahLst/>
            <a:cxnLst/>
            <a:rect r="r" b="b" t="t" l="l"/>
            <a:pathLst>
              <a:path h="3579532" w="5369298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528579" y="10112571"/>
            <a:ext cx="273455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024145" y="8951737"/>
            <a:ext cx="1559711" cy="1740263"/>
          </a:xfrm>
          <a:custGeom>
            <a:avLst/>
            <a:gdLst/>
            <a:ahLst/>
            <a:cxnLst/>
            <a:rect r="r" b="b" t="t" l="l"/>
            <a:pathLst>
              <a:path h="1740263" w="1559711">
                <a:moveTo>
                  <a:pt x="0" y="0"/>
                </a:moveTo>
                <a:lnTo>
                  <a:pt x="1559710" y="0"/>
                </a:lnTo>
                <a:lnTo>
                  <a:pt x="1559710" y="1740263"/>
                </a:lnTo>
                <a:lnTo>
                  <a:pt x="0" y="17402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51" y="-581556"/>
            <a:ext cx="5369298" cy="3579532"/>
          </a:xfrm>
          <a:custGeom>
            <a:avLst/>
            <a:gdLst/>
            <a:ahLst/>
            <a:cxnLst/>
            <a:rect r="r" b="b" t="t" l="l"/>
            <a:pathLst>
              <a:path h="3579532" w="5369298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12563" y="2718460"/>
            <a:ext cx="6934875" cy="5784701"/>
            <a:chOff x="0" y="0"/>
            <a:chExt cx="9246500" cy="7712934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76200"/>
              <a:ext cx="9246500" cy="7264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en-US" sz="4000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FOOD AND DRINKS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129750"/>
              <a:ext cx="9246500" cy="65831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19"/>
                </a:lnSpc>
              </a:pPr>
              <a:r>
                <a:rPr lang="en-US" sz="999" spc="18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2640"/>
                </a:lnSpc>
              </a:pPr>
              <a:r>
                <a:rPr lang="en-US" sz="2000" spc="36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LIKE/DON’T LIKE</a:t>
              </a:r>
            </a:p>
            <a:p>
              <a:pPr algn="ctr">
                <a:lnSpc>
                  <a:spcPts val="1681"/>
                </a:lnSpc>
              </a:pPr>
            </a:p>
            <a:p>
              <a:pPr algn="ctr">
                <a:lnSpc>
                  <a:spcPts val="2605"/>
                </a:lnSpc>
              </a:pPr>
              <a:r>
                <a:rPr lang="en-US" b="true" sz="1973" spc="359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LESSON PLAN</a:t>
              </a:r>
            </a:p>
            <a:p>
              <a:pPr algn="ctr">
                <a:lnSpc>
                  <a:spcPts val="2605"/>
                </a:lnSpc>
              </a:pPr>
            </a:p>
            <a:p>
              <a:pPr algn="ctr">
                <a:lnSpc>
                  <a:spcPts val="2209"/>
                </a:lnSpc>
              </a:pP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THERE ARE PICTURES OF FOODS AND DRINKS IN THE SLIDES. </a:t>
              </a:r>
            </a:p>
            <a:p>
              <a:pPr algn="ctr">
                <a:lnSpc>
                  <a:spcPts val="2209"/>
                </a:lnSpc>
              </a:pPr>
            </a:p>
            <a:p>
              <a:pPr algn="l">
                <a:lnSpc>
                  <a:spcPts val="2209"/>
                </a:lnSpc>
              </a:pP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-</a:t>
              </a:r>
              <a:r>
                <a:rPr lang="en-US" sz="1673" spc="304">
                  <a:solidFill>
                    <a:srgbClr val="F38C1D"/>
                  </a:solidFill>
                  <a:latin typeface="Roboto"/>
                  <a:ea typeface="Roboto"/>
                  <a:cs typeface="Roboto"/>
                  <a:sym typeface="Roboto"/>
                </a:rPr>
                <a:t>FIRST</a:t>
              </a: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OPEN THE FIRST SLIDE THAT DOES NOT HAVE THE NAME OF THE FOOD OR DRINK. </a:t>
              </a:r>
            </a:p>
            <a:p>
              <a:pPr algn="l">
                <a:lnSpc>
                  <a:spcPts val="2209"/>
                </a:lnSpc>
              </a:pP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-</a:t>
              </a:r>
              <a:r>
                <a:rPr lang="en-US" sz="1673" spc="304">
                  <a:solidFill>
                    <a:srgbClr val="F38C1D"/>
                  </a:solidFill>
                  <a:latin typeface="Roboto"/>
                  <a:ea typeface="Roboto"/>
                  <a:cs typeface="Roboto"/>
                  <a:sym typeface="Roboto"/>
                </a:rPr>
                <a:t>THEN</a:t>
              </a: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ASK THE STUDENTS, “WHAT IS IT?” </a:t>
              </a:r>
            </a:p>
            <a:p>
              <a:pPr algn="l">
                <a:lnSpc>
                  <a:spcPts val="2209"/>
                </a:lnSpc>
              </a:pP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-</a:t>
              </a:r>
              <a:r>
                <a:rPr lang="en-US" sz="1673" spc="304">
                  <a:solidFill>
                    <a:srgbClr val="F38C1D"/>
                  </a:solidFill>
                  <a:latin typeface="Roboto"/>
                  <a:ea typeface="Roboto"/>
                  <a:cs typeface="Roboto"/>
                  <a:sym typeface="Roboto"/>
                </a:rPr>
                <a:t>AFTER THAT</a:t>
              </a: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ASK SOME FOLLOW-UP QUESTIONS SUCH AS, “WHAT COLOR IS IT?” AND “DO YOU LIKE IT?”</a:t>
              </a:r>
            </a:p>
            <a:p>
              <a:pPr algn="l">
                <a:lnSpc>
                  <a:spcPts val="2209"/>
                </a:lnSpc>
              </a:pP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-</a:t>
              </a:r>
              <a:r>
                <a:rPr lang="en-US" sz="1673" spc="304">
                  <a:solidFill>
                    <a:srgbClr val="F38C1D"/>
                  </a:solidFill>
                  <a:latin typeface="Roboto"/>
                  <a:ea typeface="Roboto"/>
                  <a:cs typeface="Roboto"/>
                  <a:sym typeface="Roboto"/>
                </a:rPr>
                <a:t>FINALLY</a:t>
              </a:r>
              <a:r>
                <a:rPr lang="en-US" sz="1673" spc="304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CONTINUE UNTIL THE SLIDES ARE OVER.</a:t>
              </a:r>
            </a:p>
            <a:p>
              <a:pPr algn="l">
                <a:lnSpc>
                  <a:spcPts val="2209"/>
                </a:lnSpc>
              </a:pPr>
            </a:p>
            <a:p>
              <a:pPr algn="l">
                <a:lnSpc>
                  <a:spcPts val="2209"/>
                </a:lnSpc>
              </a:pPr>
              <a:r>
                <a:rPr lang="en-US" sz="1673" i="true" spc="304">
                  <a:solidFill>
                    <a:srgbClr val="000000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YOU CAN GIVE THE WORKSHEETS DURING THE LESSON OR AFTER THE LESSON AS HOMEWORK.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818798">
            <a:off x="226957" y="600660"/>
            <a:ext cx="1314385" cy="896172"/>
          </a:xfrm>
          <a:custGeom>
            <a:avLst/>
            <a:gdLst/>
            <a:ahLst/>
            <a:cxnLst/>
            <a:rect r="r" b="b" t="t" l="l"/>
            <a:pathLst>
              <a:path h="896172" w="1314385">
                <a:moveTo>
                  <a:pt x="0" y="0"/>
                </a:moveTo>
                <a:lnTo>
                  <a:pt x="1314386" y="0"/>
                </a:lnTo>
                <a:lnTo>
                  <a:pt x="1314386" y="896171"/>
                </a:lnTo>
                <a:lnTo>
                  <a:pt x="0" y="8961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285438">
            <a:off x="6190099" y="538440"/>
            <a:ext cx="1227803" cy="1020611"/>
          </a:xfrm>
          <a:custGeom>
            <a:avLst/>
            <a:gdLst/>
            <a:ahLst/>
            <a:cxnLst/>
            <a:rect r="r" b="b" t="t" l="l"/>
            <a:pathLst>
              <a:path h="1020611" w="1227803">
                <a:moveTo>
                  <a:pt x="0" y="0"/>
                </a:moveTo>
                <a:lnTo>
                  <a:pt x="1227802" y="0"/>
                </a:lnTo>
                <a:lnTo>
                  <a:pt x="1227802" y="1020611"/>
                </a:lnTo>
                <a:lnTo>
                  <a:pt x="0" y="10206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024145" y="8951737"/>
            <a:ext cx="1559711" cy="1740263"/>
          </a:xfrm>
          <a:custGeom>
            <a:avLst/>
            <a:gdLst/>
            <a:ahLst/>
            <a:cxnLst/>
            <a:rect r="r" b="b" t="t" l="l"/>
            <a:pathLst>
              <a:path h="1740263" w="1559711">
                <a:moveTo>
                  <a:pt x="0" y="0"/>
                </a:moveTo>
                <a:lnTo>
                  <a:pt x="1559710" y="0"/>
                </a:lnTo>
                <a:lnTo>
                  <a:pt x="1559710" y="1740263"/>
                </a:lnTo>
                <a:lnTo>
                  <a:pt x="0" y="17402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81347">
            <a:off x="404164" y="9506648"/>
            <a:ext cx="1056867" cy="858704"/>
          </a:xfrm>
          <a:custGeom>
            <a:avLst/>
            <a:gdLst/>
            <a:ahLst/>
            <a:cxnLst/>
            <a:rect r="r" b="b" t="t" l="l"/>
            <a:pathLst>
              <a:path h="858704" w="1056867">
                <a:moveTo>
                  <a:pt x="0" y="0"/>
                </a:moveTo>
                <a:lnTo>
                  <a:pt x="1056867" y="0"/>
                </a:lnTo>
                <a:lnTo>
                  <a:pt x="1056867" y="858704"/>
                </a:lnTo>
                <a:lnTo>
                  <a:pt x="0" y="8587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28579" y="10112571"/>
            <a:ext cx="273455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726356"/>
            <a:ext cx="6246632" cy="5871834"/>
          </a:xfrm>
          <a:custGeom>
            <a:avLst/>
            <a:gdLst/>
            <a:ahLst/>
            <a:cxnLst/>
            <a:rect r="r" b="b" t="t" l="l"/>
            <a:pathLst>
              <a:path h="5871834" w="6246632">
                <a:moveTo>
                  <a:pt x="0" y="0"/>
                </a:moveTo>
                <a:lnTo>
                  <a:pt x="6246632" y="0"/>
                </a:lnTo>
                <a:lnTo>
                  <a:pt x="6246632" y="5871834"/>
                </a:lnTo>
                <a:lnTo>
                  <a:pt x="0" y="5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726356"/>
            <a:ext cx="6246632" cy="5871834"/>
          </a:xfrm>
          <a:custGeom>
            <a:avLst/>
            <a:gdLst/>
            <a:ahLst/>
            <a:cxnLst/>
            <a:rect r="r" b="b" t="t" l="l"/>
            <a:pathLst>
              <a:path h="5871834" w="6246632">
                <a:moveTo>
                  <a:pt x="0" y="0"/>
                </a:moveTo>
                <a:lnTo>
                  <a:pt x="6246632" y="0"/>
                </a:lnTo>
                <a:lnTo>
                  <a:pt x="6246632" y="5871834"/>
                </a:lnTo>
                <a:lnTo>
                  <a:pt x="0" y="5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58357" y="7474365"/>
            <a:ext cx="2455977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BEEF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5955" y="2050109"/>
            <a:ext cx="7291535" cy="4971501"/>
          </a:xfrm>
          <a:custGeom>
            <a:avLst/>
            <a:gdLst/>
            <a:ahLst/>
            <a:cxnLst/>
            <a:rect r="r" b="b" t="t" l="l"/>
            <a:pathLst>
              <a:path h="4971501" w="7291535">
                <a:moveTo>
                  <a:pt x="0" y="0"/>
                </a:moveTo>
                <a:lnTo>
                  <a:pt x="7291535" y="0"/>
                </a:lnTo>
                <a:lnTo>
                  <a:pt x="7291535" y="4971501"/>
                </a:lnTo>
                <a:lnTo>
                  <a:pt x="0" y="4971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2647" y="1916875"/>
            <a:ext cx="7291535" cy="4971501"/>
          </a:xfrm>
          <a:custGeom>
            <a:avLst/>
            <a:gdLst/>
            <a:ahLst/>
            <a:cxnLst/>
            <a:rect r="r" b="b" t="t" l="l"/>
            <a:pathLst>
              <a:path h="4971501" w="7291535">
                <a:moveTo>
                  <a:pt x="0" y="0"/>
                </a:moveTo>
                <a:lnTo>
                  <a:pt x="7291535" y="0"/>
                </a:lnTo>
                <a:lnTo>
                  <a:pt x="7291535" y="4971501"/>
                </a:lnTo>
                <a:lnTo>
                  <a:pt x="0" y="4971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31035" y="8028141"/>
            <a:ext cx="2211016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FISH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2832300"/>
            <a:ext cx="6048000" cy="5027400"/>
          </a:xfrm>
          <a:custGeom>
            <a:avLst/>
            <a:gdLst/>
            <a:ahLst/>
            <a:cxnLst/>
            <a:rect r="r" b="b" t="t" l="l"/>
            <a:pathLst>
              <a:path h="5027400" w="6048000">
                <a:moveTo>
                  <a:pt x="0" y="0"/>
                </a:moveTo>
                <a:lnTo>
                  <a:pt x="6048000" y="0"/>
                </a:lnTo>
                <a:lnTo>
                  <a:pt x="6048000" y="5027400"/>
                </a:lnTo>
                <a:lnTo>
                  <a:pt x="0" y="502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2832300"/>
            <a:ext cx="6048000" cy="5027400"/>
          </a:xfrm>
          <a:custGeom>
            <a:avLst/>
            <a:gdLst/>
            <a:ahLst/>
            <a:cxnLst/>
            <a:rect r="r" b="b" t="t" l="l"/>
            <a:pathLst>
              <a:path h="5027400" w="6048000">
                <a:moveTo>
                  <a:pt x="0" y="0"/>
                </a:moveTo>
                <a:lnTo>
                  <a:pt x="6048000" y="0"/>
                </a:lnTo>
                <a:lnTo>
                  <a:pt x="6048000" y="5027400"/>
                </a:lnTo>
                <a:lnTo>
                  <a:pt x="0" y="502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000" y="8535280"/>
            <a:ext cx="6048000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EGG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96249" y="1853254"/>
            <a:ext cx="5767502" cy="4556233"/>
          </a:xfrm>
          <a:custGeom>
            <a:avLst/>
            <a:gdLst/>
            <a:ahLst/>
            <a:cxnLst/>
            <a:rect r="r" b="b" t="t" l="l"/>
            <a:pathLst>
              <a:path h="4556233" w="5767502">
                <a:moveTo>
                  <a:pt x="0" y="0"/>
                </a:moveTo>
                <a:lnTo>
                  <a:pt x="5767502" y="0"/>
                </a:lnTo>
                <a:lnTo>
                  <a:pt x="5767502" y="4556234"/>
                </a:lnTo>
                <a:lnTo>
                  <a:pt x="0" y="4556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96249" y="1853254"/>
            <a:ext cx="5767502" cy="4556233"/>
          </a:xfrm>
          <a:custGeom>
            <a:avLst/>
            <a:gdLst/>
            <a:ahLst/>
            <a:cxnLst/>
            <a:rect r="r" b="b" t="t" l="l"/>
            <a:pathLst>
              <a:path h="4556233" w="5767502">
                <a:moveTo>
                  <a:pt x="0" y="0"/>
                </a:moveTo>
                <a:lnTo>
                  <a:pt x="5767502" y="0"/>
                </a:lnTo>
                <a:lnTo>
                  <a:pt x="5767502" y="4556234"/>
                </a:lnTo>
                <a:lnTo>
                  <a:pt x="0" y="4556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96249" y="7684622"/>
            <a:ext cx="5767502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CHEESE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17116" y="2341578"/>
            <a:ext cx="3012996" cy="5542301"/>
          </a:xfrm>
          <a:custGeom>
            <a:avLst/>
            <a:gdLst/>
            <a:ahLst/>
            <a:cxnLst/>
            <a:rect r="r" b="b" t="t" l="l"/>
            <a:pathLst>
              <a:path h="5542301" w="3012996">
                <a:moveTo>
                  <a:pt x="0" y="0"/>
                </a:moveTo>
                <a:lnTo>
                  <a:pt x="3012996" y="0"/>
                </a:lnTo>
                <a:lnTo>
                  <a:pt x="3012996" y="5542300"/>
                </a:lnTo>
                <a:lnTo>
                  <a:pt x="0" y="5542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6000" y="5135011"/>
            <a:ext cx="1731786" cy="2748867"/>
          </a:xfrm>
          <a:custGeom>
            <a:avLst/>
            <a:gdLst/>
            <a:ahLst/>
            <a:cxnLst/>
            <a:rect r="r" b="b" t="t" l="l"/>
            <a:pathLst>
              <a:path h="2748867" w="1731786">
                <a:moveTo>
                  <a:pt x="0" y="0"/>
                </a:moveTo>
                <a:lnTo>
                  <a:pt x="1731786" y="0"/>
                </a:lnTo>
                <a:lnTo>
                  <a:pt x="1731786" y="2748867"/>
                </a:lnTo>
                <a:lnTo>
                  <a:pt x="0" y="2748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17116" y="2341578"/>
            <a:ext cx="3012996" cy="5542301"/>
          </a:xfrm>
          <a:custGeom>
            <a:avLst/>
            <a:gdLst/>
            <a:ahLst/>
            <a:cxnLst/>
            <a:rect r="r" b="b" t="t" l="l"/>
            <a:pathLst>
              <a:path h="5542301" w="3012996">
                <a:moveTo>
                  <a:pt x="0" y="0"/>
                </a:moveTo>
                <a:lnTo>
                  <a:pt x="3012996" y="0"/>
                </a:lnTo>
                <a:lnTo>
                  <a:pt x="3012996" y="5542300"/>
                </a:lnTo>
                <a:lnTo>
                  <a:pt x="0" y="5542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6000" y="5135011"/>
            <a:ext cx="1731786" cy="2748867"/>
          </a:xfrm>
          <a:custGeom>
            <a:avLst/>
            <a:gdLst/>
            <a:ahLst/>
            <a:cxnLst/>
            <a:rect r="r" b="b" t="t" l="l"/>
            <a:pathLst>
              <a:path h="2748867" w="1731786">
                <a:moveTo>
                  <a:pt x="0" y="0"/>
                </a:moveTo>
                <a:lnTo>
                  <a:pt x="1731786" y="0"/>
                </a:lnTo>
                <a:lnTo>
                  <a:pt x="1731786" y="2748867"/>
                </a:lnTo>
                <a:lnTo>
                  <a:pt x="0" y="2748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87786" y="8445425"/>
            <a:ext cx="1831281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MILK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76901" y="4065385"/>
            <a:ext cx="3929662" cy="3914926"/>
          </a:xfrm>
          <a:custGeom>
            <a:avLst/>
            <a:gdLst/>
            <a:ahLst/>
            <a:cxnLst/>
            <a:rect r="r" b="b" t="t" l="l"/>
            <a:pathLst>
              <a:path h="3914926" w="3929662">
                <a:moveTo>
                  <a:pt x="0" y="0"/>
                </a:moveTo>
                <a:lnTo>
                  <a:pt x="3929662" y="0"/>
                </a:lnTo>
                <a:lnTo>
                  <a:pt x="3929662" y="3914926"/>
                </a:lnTo>
                <a:lnTo>
                  <a:pt x="0" y="3914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9532" y="3580524"/>
            <a:ext cx="2820901" cy="4163692"/>
          </a:xfrm>
          <a:custGeom>
            <a:avLst/>
            <a:gdLst/>
            <a:ahLst/>
            <a:cxnLst/>
            <a:rect r="r" b="b" t="t" l="l"/>
            <a:pathLst>
              <a:path h="4163692" w="2820901">
                <a:moveTo>
                  <a:pt x="0" y="0"/>
                </a:moveTo>
                <a:lnTo>
                  <a:pt x="2820901" y="0"/>
                </a:lnTo>
                <a:lnTo>
                  <a:pt x="2820901" y="4163692"/>
                </a:lnTo>
                <a:lnTo>
                  <a:pt x="0" y="4163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9532" y="3580524"/>
            <a:ext cx="2820901" cy="4163692"/>
          </a:xfrm>
          <a:custGeom>
            <a:avLst/>
            <a:gdLst/>
            <a:ahLst/>
            <a:cxnLst/>
            <a:rect r="r" b="b" t="t" l="l"/>
            <a:pathLst>
              <a:path h="4163692" w="2820901">
                <a:moveTo>
                  <a:pt x="0" y="0"/>
                </a:moveTo>
                <a:lnTo>
                  <a:pt x="2820901" y="0"/>
                </a:lnTo>
                <a:lnTo>
                  <a:pt x="2820901" y="4163692"/>
                </a:lnTo>
                <a:lnTo>
                  <a:pt x="0" y="41636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76901" y="4065385"/>
            <a:ext cx="3929662" cy="3914926"/>
          </a:xfrm>
          <a:custGeom>
            <a:avLst/>
            <a:gdLst/>
            <a:ahLst/>
            <a:cxnLst/>
            <a:rect r="r" b="b" t="t" l="l"/>
            <a:pathLst>
              <a:path h="3914926" w="3929662">
                <a:moveTo>
                  <a:pt x="0" y="0"/>
                </a:moveTo>
                <a:lnTo>
                  <a:pt x="3929662" y="0"/>
                </a:lnTo>
                <a:lnTo>
                  <a:pt x="3929662" y="3914926"/>
                </a:lnTo>
                <a:lnTo>
                  <a:pt x="0" y="39149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81625" y="8611968"/>
            <a:ext cx="3060107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JUICE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039302"/>
            <a:ext cx="6048000" cy="6748117"/>
          </a:xfrm>
          <a:custGeom>
            <a:avLst/>
            <a:gdLst/>
            <a:ahLst/>
            <a:cxnLst/>
            <a:rect r="r" b="b" t="t" l="l"/>
            <a:pathLst>
              <a:path h="6748117" w="6048000">
                <a:moveTo>
                  <a:pt x="0" y="0"/>
                </a:moveTo>
                <a:lnTo>
                  <a:pt x="6048000" y="0"/>
                </a:lnTo>
                <a:lnTo>
                  <a:pt x="6048000" y="6748117"/>
                </a:lnTo>
                <a:lnTo>
                  <a:pt x="0" y="6748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039302"/>
            <a:ext cx="6048000" cy="6748117"/>
          </a:xfrm>
          <a:custGeom>
            <a:avLst/>
            <a:gdLst/>
            <a:ahLst/>
            <a:cxnLst/>
            <a:rect r="r" b="b" t="t" l="l"/>
            <a:pathLst>
              <a:path h="6748117" w="6048000">
                <a:moveTo>
                  <a:pt x="0" y="0"/>
                </a:moveTo>
                <a:lnTo>
                  <a:pt x="6048000" y="0"/>
                </a:lnTo>
                <a:lnTo>
                  <a:pt x="6048000" y="6748117"/>
                </a:lnTo>
                <a:lnTo>
                  <a:pt x="0" y="6748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000" y="8396382"/>
            <a:ext cx="6048000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COFFE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823126"/>
            <a:ext cx="6048000" cy="4914000"/>
          </a:xfrm>
          <a:custGeom>
            <a:avLst/>
            <a:gdLst/>
            <a:ahLst/>
            <a:cxnLst/>
            <a:rect r="r" b="b" t="t" l="l"/>
            <a:pathLst>
              <a:path h="4914000" w="6048000">
                <a:moveTo>
                  <a:pt x="0" y="0"/>
                </a:moveTo>
                <a:lnTo>
                  <a:pt x="6048000" y="0"/>
                </a:lnTo>
                <a:lnTo>
                  <a:pt x="6048000" y="4914000"/>
                </a:lnTo>
                <a:lnTo>
                  <a:pt x="0" y="491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1823126"/>
            <a:ext cx="6048000" cy="4914000"/>
          </a:xfrm>
          <a:custGeom>
            <a:avLst/>
            <a:gdLst/>
            <a:ahLst/>
            <a:cxnLst/>
            <a:rect r="r" b="b" t="t" l="l"/>
            <a:pathLst>
              <a:path h="4914000" w="6048000">
                <a:moveTo>
                  <a:pt x="0" y="0"/>
                </a:moveTo>
                <a:lnTo>
                  <a:pt x="6048000" y="0"/>
                </a:lnTo>
                <a:lnTo>
                  <a:pt x="6048000" y="4914000"/>
                </a:lnTo>
                <a:lnTo>
                  <a:pt x="0" y="491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000" y="7879026"/>
            <a:ext cx="6048000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CAKE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62448" y="955851"/>
            <a:ext cx="2635104" cy="5888500"/>
          </a:xfrm>
          <a:custGeom>
            <a:avLst/>
            <a:gdLst/>
            <a:ahLst/>
            <a:cxnLst/>
            <a:rect r="r" b="b" t="t" l="l"/>
            <a:pathLst>
              <a:path h="5888500" w="2635104">
                <a:moveTo>
                  <a:pt x="0" y="0"/>
                </a:moveTo>
                <a:lnTo>
                  <a:pt x="2635104" y="0"/>
                </a:lnTo>
                <a:lnTo>
                  <a:pt x="2635104" y="5888500"/>
                </a:lnTo>
                <a:lnTo>
                  <a:pt x="0" y="5888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62448" y="955851"/>
            <a:ext cx="2635104" cy="5888500"/>
          </a:xfrm>
          <a:custGeom>
            <a:avLst/>
            <a:gdLst/>
            <a:ahLst/>
            <a:cxnLst/>
            <a:rect r="r" b="b" t="t" l="l"/>
            <a:pathLst>
              <a:path h="5888500" w="2635104">
                <a:moveTo>
                  <a:pt x="0" y="0"/>
                </a:moveTo>
                <a:lnTo>
                  <a:pt x="2635104" y="0"/>
                </a:lnTo>
                <a:lnTo>
                  <a:pt x="2635104" y="5888500"/>
                </a:lnTo>
                <a:lnTo>
                  <a:pt x="0" y="5888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9224" y="7986251"/>
            <a:ext cx="4341552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ICE CREAM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580" y="1455480"/>
            <a:ext cx="3263134" cy="5159106"/>
          </a:xfrm>
          <a:custGeom>
            <a:avLst/>
            <a:gdLst/>
            <a:ahLst/>
            <a:cxnLst/>
            <a:rect r="r" b="b" t="t" l="l"/>
            <a:pathLst>
              <a:path h="5159106" w="3263134">
                <a:moveTo>
                  <a:pt x="0" y="0"/>
                </a:moveTo>
                <a:lnTo>
                  <a:pt x="3263134" y="0"/>
                </a:lnTo>
                <a:lnTo>
                  <a:pt x="3263134" y="5159105"/>
                </a:lnTo>
                <a:lnTo>
                  <a:pt x="0" y="5159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80000" y="1700573"/>
            <a:ext cx="3263134" cy="5159106"/>
          </a:xfrm>
          <a:custGeom>
            <a:avLst/>
            <a:gdLst/>
            <a:ahLst/>
            <a:cxnLst/>
            <a:rect r="r" b="b" t="t" l="l"/>
            <a:pathLst>
              <a:path h="5159106" w="3263134">
                <a:moveTo>
                  <a:pt x="0" y="0"/>
                </a:moveTo>
                <a:lnTo>
                  <a:pt x="3263134" y="0"/>
                </a:lnTo>
                <a:lnTo>
                  <a:pt x="3263134" y="5159106"/>
                </a:lnTo>
                <a:lnTo>
                  <a:pt x="0" y="5159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580" y="1455480"/>
            <a:ext cx="3263134" cy="5159106"/>
          </a:xfrm>
          <a:custGeom>
            <a:avLst/>
            <a:gdLst/>
            <a:ahLst/>
            <a:cxnLst/>
            <a:rect r="r" b="b" t="t" l="l"/>
            <a:pathLst>
              <a:path h="5159106" w="3263134">
                <a:moveTo>
                  <a:pt x="0" y="0"/>
                </a:moveTo>
                <a:lnTo>
                  <a:pt x="3263134" y="0"/>
                </a:lnTo>
                <a:lnTo>
                  <a:pt x="3263134" y="5159105"/>
                </a:lnTo>
                <a:lnTo>
                  <a:pt x="0" y="5159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80000" y="1700573"/>
            <a:ext cx="3263134" cy="5159106"/>
          </a:xfrm>
          <a:custGeom>
            <a:avLst/>
            <a:gdLst/>
            <a:ahLst/>
            <a:cxnLst/>
            <a:rect r="r" b="b" t="t" l="l"/>
            <a:pathLst>
              <a:path h="5159106" w="3263134">
                <a:moveTo>
                  <a:pt x="0" y="0"/>
                </a:moveTo>
                <a:lnTo>
                  <a:pt x="3263134" y="0"/>
                </a:lnTo>
                <a:lnTo>
                  <a:pt x="3263134" y="5159106"/>
                </a:lnTo>
                <a:lnTo>
                  <a:pt x="0" y="5159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48805" y="8168122"/>
            <a:ext cx="4262391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POPCORN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756000"/>
            <a:ext cx="6243633" cy="7461142"/>
          </a:xfrm>
          <a:custGeom>
            <a:avLst/>
            <a:gdLst/>
            <a:ahLst/>
            <a:cxnLst/>
            <a:rect r="r" b="b" t="t" l="l"/>
            <a:pathLst>
              <a:path h="7461142" w="6243633">
                <a:moveTo>
                  <a:pt x="0" y="0"/>
                </a:moveTo>
                <a:lnTo>
                  <a:pt x="6243633" y="0"/>
                </a:lnTo>
                <a:lnTo>
                  <a:pt x="6243633" y="7461142"/>
                </a:lnTo>
                <a:lnTo>
                  <a:pt x="0" y="746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0"/>
            <a:ext cx="6243633" cy="7461142"/>
          </a:xfrm>
          <a:custGeom>
            <a:avLst/>
            <a:gdLst/>
            <a:ahLst/>
            <a:cxnLst/>
            <a:rect r="r" b="b" t="t" l="l"/>
            <a:pathLst>
              <a:path h="7461142" w="6243633">
                <a:moveTo>
                  <a:pt x="0" y="0"/>
                </a:moveTo>
                <a:lnTo>
                  <a:pt x="6243633" y="0"/>
                </a:lnTo>
                <a:lnTo>
                  <a:pt x="6243633" y="7461142"/>
                </a:lnTo>
                <a:lnTo>
                  <a:pt x="0" y="746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000" y="7878707"/>
            <a:ext cx="6243633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SOUP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09799" y="98837"/>
            <a:ext cx="4658274" cy="5480323"/>
          </a:xfrm>
          <a:custGeom>
            <a:avLst/>
            <a:gdLst/>
            <a:ahLst/>
            <a:cxnLst/>
            <a:rect r="r" b="b" t="t" l="l"/>
            <a:pathLst>
              <a:path h="5480323" w="4658274">
                <a:moveTo>
                  <a:pt x="0" y="0"/>
                </a:moveTo>
                <a:lnTo>
                  <a:pt x="4658274" y="0"/>
                </a:lnTo>
                <a:lnTo>
                  <a:pt x="4658274" y="5480323"/>
                </a:lnTo>
                <a:lnTo>
                  <a:pt x="0" y="548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80000" y="1981800"/>
            <a:ext cx="4394952" cy="6728400"/>
          </a:xfrm>
          <a:custGeom>
            <a:avLst/>
            <a:gdLst/>
            <a:ahLst/>
            <a:cxnLst/>
            <a:rect r="r" b="b" t="t" l="l"/>
            <a:pathLst>
              <a:path h="6728400" w="4394952">
                <a:moveTo>
                  <a:pt x="0" y="0"/>
                </a:moveTo>
                <a:lnTo>
                  <a:pt x="4394952" y="0"/>
                </a:lnTo>
                <a:lnTo>
                  <a:pt x="4394952" y="6728400"/>
                </a:lnTo>
                <a:lnTo>
                  <a:pt x="0" y="6728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09799" y="98837"/>
            <a:ext cx="4658274" cy="5480323"/>
          </a:xfrm>
          <a:custGeom>
            <a:avLst/>
            <a:gdLst/>
            <a:ahLst/>
            <a:cxnLst/>
            <a:rect r="r" b="b" t="t" l="l"/>
            <a:pathLst>
              <a:path h="5480323" w="4658274">
                <a:moveTo>
                  <a:pt x="0" y="0"/>
                </a:moveTo>
                <a:lnTo>
                  <a:pt x="4658274" y="0"/>
                </a:lnTo>
                <a:lnTo>
                  <a:pt x="4658274" y="5480323"/>
                </a:lnTo>
                <a:lnTo>
                  <a:pt x="0" y="548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80000" y="1981800"/>
            <a:ext cx="4394952" cy="6728400"/>
          </a:xfrm>
          <a:custGeom>
            <a:avLst/>
            <a:gdLst/>
            <a:ahLst/>
            <a:cxnLst/>
            <a:rect r="r" b="b" t="t" l="l"/>
            <a:pathLst>
              <a:path h="6728400" w="4394952">
                <a:moveTo>
                  <a:pt x="0" y="0"/>
                </a:moveTo>
                <a:lnTo>
                  <a:pt x="4394952" y="0"/>
                </a:lnTo>
                <a:lnTo>
                  <a:pt x="4394952" y="6728400"/>
                </a:lnTo>
                <a:lnTo>
                  <a:pt x="0" y="6728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53098" y="8930795"/>
            <a:ext cx="2653804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HONEY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80967" y="3713845"/>
            <a:ext cx="3024000" cy="4629557"/>
          </a:xfrm>
          <a:custGeom>
            <a:avLst/>
            <a:gdLst/>
            <a:ahLst/>
            <a:cxnLst/>
            <a:rect r="r" b="b" t="t" l="l"/>
            <a:pathLst>
              <a:path h="4629557" w="3024000">
                <a:moveTo>
                  <a:pt x="0" y="0"/>
                </a:moveTo>
                <a:lnTo>
                  <a:pt x="3024000" y="0"/>
                </a:lnTo>
                <a:lnTo>
                  <a:pt x="3024000" y="4629556"/>
                </a:lnTo>
                <a:lnTo>
                  <a:pt x="0" y="4629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2535" y="632175"/>
            <a:ext cx="625492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LIKE HONEY?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2332995"/>
            <a:ext cx="6243633" cy="7461142"/>
          </a:xfrm>
          <a:custGeom>
            <a:avLst/>
            <a:gdLst/>
            <a:ahLst/>
            <a:cxnLst/>
            <a:rect r="r" b="b" t="t" l="l"/>
            <a:pathLst>
              <a:path h="7461142" w="6243633">
                <a:moveTo>
                  <a:pt x="0" y="0"/>
                </a:moveTo>
                <a:lnTo>
                  <a:pt x="6243633" y="0"/>
                </a:lnTo>
                <a:lnTo>
                  <a:pt x="6243633" y="7461141"/>
                </a:lnTo>
                <a:lnTo>
                  <a:pt x="0" y="74611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2535" y="299089"/>
            <a:ext cx="625492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LIKE SOUP?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48433" y="4086855"/>
            <a:ext cx="3263134" cy="5159106"/>
          </a:xfrm>
          <a:custGeom>
            <a:avLst/>
            <a:gdLst/>
            <a:ahLst/>
            <a:cxnLst/>
            <a:rect r="r" b="b" t="t" l="l"/>
            <a:pathLst>
              <a:path h="5159106" w="3263134">
                <a:moveTo>
                  <a:pt x="0" y="0"/>
                </a:moveTo>
                <a:lnTo>
                  <a:pt x="3263134" y="0"/>
                </a:lnTo>
                <a:lnTo>
                  <a:pt x="3263134" y="5159106"/>
                </a:lnTo>
                <a:lnTo>
                  <a:pt x="0" y="5159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2535" y="299089"/>
            <a:ext cx="625492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LIKE POPCORN?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62448" y="3020981"/>
            <a:ext cx="2635104" cy="5888500"/>
          </a:xfrm>
          <a:custGeom>
            <a:avLst/>
            <a:gdLst/>
            <a:ahLst/>
            <a:cxnLst/>
            <a:rect r="r" b="b" t="t" l="l"/>
            <a:pathLst>
              <a:path h="5888500" w="2635104">
                <a:moveTo>
                  <a:pt x="0" y="0"/>
                </a:moveTo>
                <a:lnTo>
                  <a:pt x="2635104" y="0"/>
                </a:lnTo>
                <a:lnTo>
                  <a:pt x="2635104" y="5888500"/>
                </a:lnTo>
                <a:lnTo>
                  <a:pt x="0" y="5888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2535" y="299089"/>
            <a:ext cx="625492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LIKE </a:t>
            </a:r>
          </a:p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ICE CREAM?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2889000"/>
            <a:ext cx="6048000" cy="4914000"/>
          </a:xfrm>
          <a:custGeom>
            <a:avLst/>
            <a:gdLst/>
            <a:ahLst/>
            <a:cxnLst/>
            <a:rect r="r" b="b" t="t" l="l"/>
            <a:pathLst>
              <a:path h="4914000" w="6048000">
                <a:moveTo>
                  <a:pt x="0" y="0"/>
                </a:moveTo>
                <a:lnTo>
                  <a:pt x="6048000" y="0"/>
                </a:lnTo>
                <a:lnTo>
                  <a:pt x="6048000" y="4914000"/>
                </a:lnTo>
                <a:lnTo>
                  <a:pt x="0" y="491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2535" y="299089"/>
            <a:ext cx="625492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LIKE CAKE?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075" y="4849186"/>
            <a:ext cx="2915781" cy="4392891"/>
          </a:xfrm>
          <a:custGeom>
            <a:avLst/>
            <a:gdLst/>
            <a:ahLst/>
            <a:cxnLst/>
            <a:rect r="r" b="b" t="t" l="l"/>
            <a:pathLst>
              <a:path h="4392891" w="2915781">
                <a:moveTo>
                  <a:pt x="0" y="0"/>
                </a:moveTo>
                <a:lnTo>
                  <a:pt x="2915781" y="0"/>
                </a:lnTo>
                <a:lnTo>
                  <a:pt x="2915781" y="4392891"/>
                </a:lnTo>
                <a:lnTo>
                  <a:pt x="0" y="4392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95447" y="7680241"/>
            <a:ext cx="1924818" cy="1924818"/>
          </a:xfrm>
          <a:custGeom>
            <a:avLst/>
            <a:gdLst/>
            <a:ahLst/>
            <a:cxnLst/>
            <a:rect r="r" b="b" t="t" l="l"/>
            <a:pathLst>
              <a:path h="1924818" w="1924818">
                <a:moveTo>
                  <a:pt x="0" y="0"/>
                </a:moveTo>
                <a:lnTo>
                  <a:pt x="1924818" y="0"/>
                </a:lnTo>
                <a:lnTo>
                  <a:pt x="1924818" y="1924818"/>
                </a:lnTo>
                <a:lnTo>
                  <a:pt x="0" y="1924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20116" y="5868018"/>
            <a:ext cx="3024000" cy="3374059"/>
          </a:xfrm>
          <a:custGeom>
            <a:avLst/>
            <a:gdLst/>
            <a:ahLst/>
            <a:cxnLst/>
            <a:rect r="r" b="b" t="t" l="l"/>
            <a:pathLst>
              <a:path h="3374059" w="3024000">
                <a:moveTo>
                  <a:pt x="0" y="0"/>
                </a:moveTo>
                <a:lnTo>
                  <a:pt x="3024000" y="0"/>
                </a:lnTo>
                <a:lnTo>
                  <a:pt x="3024000" y="3374059"/>
                </a:lnTo>
                <a:lnTo>
                  <a:pt x="0" y="33740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he like coffe?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075" y="4849186"/>
            <a:ext cx="2915781" cy="4392891"/>
          </a:xfrm>
          <a:custGeom>
            <a:avLst/>
            <a:gdLst/>
            <a:ahLst/>
            <a:cxnLst/>
            <a:rect r="r" b="b" t="t" l="l"/>
            <a:pathLst>
              <a:path h="4392891" w="2915781">
                <a:moveTo>
                  <a:pt x="0" y="0"/>
                </a:moveTo>
                <a:lnTo>
                  <a:pt x="2915781" y="0"/>
                </a:lnTo>
                <a:lnTo>
                  <a:pt x="2915781" y="4392891"/>
                </a:lnTo>
                <a:lnTo>
                  <a:pt x="0" y="4392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95447" y="7680241"/>
            <a:ext cx="1924818" cy="1924818"/>
          </a:xfrm>
          <a:custGeom>
            <a:avLst/>
            <a:gdLst/>
            <a:ahLst/>
            <a:cxnLst/>
            <a:rect r="r" b="b" t="t" l="l"/>
            <a:pathLst>
              <a:path h="1924818" w="1924818">
                <a:moveTo>
                  <a:pt x="0" y="0"/>
                </a:moveTo>
                <a:lnTo>
                  <a:pt x="1924818" y="0"/>
                </a:lnTo>
                <a:lnTo>
                  <a:pt x="1924818" y="1924818"/>
                </a:lnTo>
                <a:lnTo>
                  <a:pt x="0" y="1924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69853" y="6817058"/>
            <a:ext cx="2434147" cy="2425019"/>
          </a:xfrm>
          <a:custGeom>
            <a:avLst/>
            <a:gdLst/>
            <a:ahLst/>
            <a:cxnLst/>
            <a:rect r="r" b="b" t="t" l="l"/>
            <a:pathLst>
              <a:path h="2425019" w="2434147">
                <a:moveTo>
                  <a:pt x="0" y="0"/>
                </a:moveTo>
                <a:lnTo>
                  <a:pt x="2434147" y="0"/>
                </a:lnTo>
                <a:lnTo>
                  <a:pt x="2434147" y="2425019"/>
                </a:lnTo>
                <a:lnTo>
                  <a:pt x="0" y="24250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he like juice?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075" y="4849186"/>
            <a:ext cx="2915781" cy="4392891"/>
          </a:xfrm>
          <a:custGeom>
            <a:avLst/>
            <a:gdLst/>
            <a:ahLst/>
            <a:cxnLst/>
            <a:rect r="r" b="b" t="t" l="l"/>
            <a:pathLst>
              <a:path h="4392891" w="2915781">
                <a:moveTo>
                  <a:pt x="0" y="0"/>
                </a:moveTo>
                <a:lnTo>
                  <a:pt x="2915781" y="0"/>
                </a:lnTo>
                <a:lnTo>
                  <a:pt x="2915781" y="4392891"/>
                </a:lnTo>
                <a:lnTo>
                  <a:pt x="0" y="4392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82406" y="7584751"/>
            <a:ext cx="2150900" cy="2150900"/>
          </a:xfrm>
          <a:custGeom>
            <a:avLst/>
            <a:gdLst/>
            <a:ahLst/>
            <a:cxnLst/>
            <a:rect r="r" b="b" t="t" l="l"/>
            <a:pathLst>
              <a:path h="2150900" w="2150900">
                <a:moveTo>
                  <a:pt x="0" y="0"/>
                </a:moveTo>
                <a:lnTo>
                  <a:pt x="2150900" y="0"/>
                </a:lnTo>
                <a:lnTo>
                  <a:pt x="2150900" y="2150900"/>
                </a:lnTo>
                <a:lnTo>
                  <a:pt x="0" y="2150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822022" y="5596298"/>
            <a:ext cx="1981978" cy="3645779"/>
          </a:xfrm>
          <a:custGeom>
            <a:avLst/>
            <a:gdLst/>
            <a:ahLst/>
            <a:cxnLst/>
            <a:rect r="r" b="b" t="t" l="l"/>
            <a:pathLst>
              <a:path h="3645779" w="1981978">
                <a:moveTo>
                  <a:pt x="0" y="0"/>
                </a:moveTo>
                <a:lnTo>
                  <a:pt x="1981978" y="0"/>
                </a:lnTo>
                <a:lnTo>
                  <a:pt x="1981978" y="3645779"/>
                </a:lnTo>
                <a:lnTo>
                  <a:pt x="0" y="3645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he like milk?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780000" y="7549017"/>
            <a:ext cx="3304768" cy="2610713"/>
          </a:xfrm>
          <a:custGeom>
            <a:avLst/>
            <a:gdLst/>
            <a:ahLst/>
            <a:cxnLst/>
            <a:rect r="r" b="b" t="t" l="l"/>
            <a:pathLst>
              <a:path h="2610713" w="3304768">
                <a:moveTo>
                  <a:pt x="0" y="0"/>
                </a:moveTo>
                <a:lnTo>
                  <a:pt x="3304768" y="0"/>
                </a:lnTo>
                <a:lnTo>
                  <a:pt x="3304768" y="2610713"/>
                </a:lnTo>
                <a:lnTo>
                  <a:pt x="0" y="2610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2075" y="4849186"/>
            <a:ext cx="2915781" cy="4392891"/>
          </a:xfrm>
          <a:custGeom>
            <a:avLst/>
            <a:gdLst/>
            <a:ahLst/>
            <a:cxnLst/>
            <a:rect r="r" b="b" t="t" l="l"/>
            <a:pathLst>
              <a:path h="4392891" w="2915781">
                <a:moveTo>
                  <a:pt x="0" y="0"/>
                </a:moveTo>
                <a:lnTo>
                  <a:pt x="2915781" y="0"/>
                </a:lnTo>
                <a:lnTo>
                  <a:pt x="2915781" y="4392891"/>
                </a:lnTo>
                <a:lnTo>
                  <a:pt x="0" y="4392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082406" y="7584751"/>
            <a:ext cx="2150900" cy="2150900"/>
          </a:xfrm>
          <a:custGeom>
            <a:avLst/>
            <a:gdLst/>
            <a:ahLst/>
            <a:cxnLst/>
            <a:rect r="r" b="b" t="t" l="l"/>
            <a:pathLst>
              <a:path h="2150900" w="2150900">
                <a:moveTo>
                  <a:pt x="0" y="0"/>
                </a:moveTo>
                <a:lnTo>
                  <a:pt x="2150900" y="0"/>
                </a:lnTo>
                <a:lnTo>
                  <a:pt x="2150900" y="2150900"/>
                </a:lnTo>
                <a:lnTo>
                  <a:pt x="0" y="2150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he like cheese?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780000" y="5647433"/>
            <a:ext cx="3788828" cy="2583292"/>
          </a:xfrm>
          <a:custGeom>
            <a:avLst/>
            <a:gdLst/>
            <a:ahLst/>
            <a:cxnLst/>
            <a:rect r="r" b="b" t="t" l="l"/>
            <a:pathLst>
              <a:path h="2583292" w="3788828">
                <a:moveTo>
                  <a:pt x="0" y="0"/>
                </a:moveTo>
                <a:lnTo>
                  <a:pt x="3788828" y="0"/>
                </a:lnTo>
                <a:lnTo>
                  <a:pt x="3788828" y="2583292"/>
                </a:lnTo>
                <a:lnTo>
                  <a:pt x="0" y="2583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92171"/>
            <a:ext cx="4066662" cy="5143829"/>
          </a:xfrm>
          <a:custGeom>
            <a:avLst/>
            <a:gdLst/>
            <a:ahLst/>
            <a:cxnLst/>
            <a:rect r="r" b="b" t="t" l="l"/>
            <a:pathLst>
              <a:path h="5143829" w="4066662">
                <a:moveTo>
                  <a:pt x="0" y="0"/>
                </a:moveTo>
                <a:lnTo>
                  <a:pt x="4066662" y="0"/>
                </a:lnTo>
                <a:lnTo>
                  <a:pt x="4066662" y="5143829"/>
                </a:lnTo>
                <a:lnTo>
                  <a:pt x="0" y="5143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15762" y="8023505"/>
            <a:ext cx="2150900" cy="2150900"/>
          </a:xfrm>
          <a:custGeom>
            <a:avLst/>
            <a:gdLst/>
            <a:ahLst/>
            <a:cxnLst/>
            <a:rect r="r" b="b" t="t" l="l"/>
            <a:pathLst>
              <a:path h="2150900" w="2150900">
                <a:moveTo>
                  <a:pt x="0" y="0"/>
                </a:moveTo>
                <a:lnTo>
                  <a:pt x="2150900" y="0"/>
                </a:lnTo>
                <a:lnTo>
                  <a:pt x="2150900" y="2150900"/>
                </a:lnTo>
                <a:lnTo>
                  <a:pt x="0" y="215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she like fish?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792171"/>
            <a:ext cx="4066662" cy="5143829"/>
          </a:xfrm>
          <a:custGeom>
            <a:avLst/>
            <a:gdLst/>
            <a:ahLst/>
            <a:cxnLst/>
            <a:rect r="r" b="b" t="t" l="l"/>
            <a:pathLst>
              <a:path h="5143829" w="4066662">
                <a:moveTo>
                  <a:pt x="0" y="0"/>
                </a:moveTo>
                <a:lnTo>
                  <a:pt x="4066662" y="0"/>
                </a:lnTo>
                <a:lnTo>
                  <a:pt x="4066662" y="5143829"/>
                </a:lnTo>
                <a:lnTo>
                  <a:pt x="0" y="5143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95447" y="7680241"/>
            <a:ext cx="1924818" cy="1924818"/>
          </a:xfrm>
          <a:custGeom>
            <a:avLst/>
            <a:gdLst/>
            <a:ahLst/>
            <a:cxnLst/>
            <a:rect r="r" b="b" t="t" l="l"/>
            <a:pathLst>
              <a:path h="1924818" w="1924818">
                <a:moveTo>
                  <a:pt x="0" y="0"/>
                </a:moveTo>
                <a:lnTo>
                  <a:pt x="1924818" y="0"/>
                </a:lnTo>
                <a:lnTo>
                  <a:pt x="1924818" y="1924818"/>
                </a:lnTo>
                <a:lnTo>
                  <a:pt x="0" y="1924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25316" y="1599222"/>
            <a:ext cx="5109369" cy="2033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Does she like beef?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120265" y="6870185"/>
            <a:ext cx="3261506" cy="3065815"/>
          </a:xfrm>
          <a:custGeom>
            <a:avLst/>
            <a:gdLst/>
            <a:ahLst/>
            <a:cxnLst/>
            <a:rect r="r" b="b" t="t" l="l"/>
            <a:pathLst>
              <a:path h="3065815" w="3261506">
                <a:moveTo>
                  <a:pt x="0" y="0"/>
                </a:moveTo>
                <a:lnTo>
                  <a:pt x="3261506" y="0"/>
                </a:lnTo>
                <a:lnTo>
                  <a:pt x="3261506" y="3065815"/>
                </a:lnTo>
                <a:lnTo>
                  <a:pt x="0" y="30658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DAGm9PlOrz8</dc:identifier>
  <dcterms:modified xsi:type="dcterms:W3CDTF">2011-08-01T06:04:30Z</dcterms:modified>
  <cp:revision>1</cp:revision>
  <dc:title>MATCH</dc:title>
</cp:coreProperties>
</file>