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7556500" cy="10693400"/>
  <p:notesSz cx="6858000" cy="9144000"/>
  <p:embeddedFontLst>
    <p:embeddedFont>
      <p:font typeface="Canva Sans" panose="020B0604020202020204" charset="0"/>
      <p:regular r:id="rId49"/>
    </p:embeddedFont>
    <p:embeddedFont>
      <p:font typeface="Canva Sans Bold" panose="020B0604020202020204" charset="0"/>
      <p:regular r:id="rId50"/>
    </p:embeddedFont>
    <p:embeddedFont>
      <p:font typeface="Chewy" panose="020B0604020202020204" charset="0"/>
      <p:regular r:id="rId51"/>
    </p:embeddedFont>
    <p:embeddedFont>
      <p:font typeface="League Spartan" panose="020B0604020202020204" charset="0"/>
      <p:regular r:id="rId52"/>
    </p:embeddedFont>
    <p:embeddedFont>
      <p:font typeface="Raleway Bold" panose="020B0604020202020204" charset="-94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2563" y="2746957"/>
            <a:ext cx="6934875" cy="6437535"/>
            <a:chOff x="0" y="0"/>
            <a:chExt cx="9246500" cy="8583380"/>
          </a:xfrm>
        </p:grpSpPr>
        <p:sp>
          <p:nvSpPr>
            <p:cNvPr id="3" name="TextBox 3"/>
            <p:cNvSpPr txBox="1"/>
            <p:nvPr/>
          </p:nvSpPr>
          <p:spPr>
            <a:xfrm>
              <a:off x="0" y="180975"/>
              <a:ext cx="9246500" cy="5247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43"/>
                </a:lnSpc>
              </a:pPr>
              <a:r>
                <a:rPr lang="en-US" sz="10144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Rooms and</a:t>
              </a:r>
            </a:p>
            <a:p>
              <a:pPr algn="ctr">
                <a:lnSpc>
                  <a:spcPts val="10043"/>
                </a:lnSpc>
              </a:pPr>
              <a:r>
                <a:rPr lang="en-US" sz="10144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Household Items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55148"/>
              <a:ext cx="9246500" cy="28282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1681" spc="306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WITH</a:t>
              </a:r>
            </a:p>
            <a:p>
              <a:pPr algn="ctr">
                <a:lnSpc>
                  <a:spcPts val="4057"/>
                </a:lnSpc>
              </a:pPr>
              <a:r>
                <a:rPr lang="en-US" sz="3073" spc="55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THERE IS/THERE ARE</a:t>
              </a:r>
            </a:p>
            <a:p>
              <a:pPr algn="ctr">
                <a:lnSpc>
                  <a:spcPts val="1681"/>
                </a:lnSpc>
              </a:pPr>
              <a:endParaRPr lang="en-US" sz="3073" spc="5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-WORKSHEETS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-LESSON PLAN</a:t>
              </a:r>
            </a:p>
            <a:p>
              <a:pPr algn="ctr">
                <a:lnSpc>
                  <a:spcPts val="4057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095351" y="-581556"/>
            <a:ext cx="5369298" cy="3579532"/>
          </a:xfrm>
          <a:custGeom>
            <a:avLst/>
            <a:gdLst/>
            <a:ahLst/>
            <a:cxnLst/>
            <a:rect l="l" t="t" r="r" b="b"/>
            <a:pathLst>
              <a:path w="5369298" h="3579532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2528579" y="10112571"/>
            <a:ext cx="273455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ingilizcesinavi.com</a:t>
            </a:r>
          </a:p>
        </p:txBody>
      </p:sp>
      <p:sp>
        <p:nvSpPr>
          <p:cNvPr id="7" name="Freeform 7"/>
          <p:cNvSpPr/>
          <p:nvPr/>
        </p:nvSpPr>
        <p:spPr>
          <a:xfrm>
            <a:off x="5482985" y="8920872"/>
            <a:ext cx="2077015" cy="1771128"/>
          </a:xfrm>
          <a:custGeom>
            <a:avLst/>
            <a:gdLst/>
            <a:ahLst/>
            <a:cxnLst/>
            <a:rect l="l" t="t" r="r" b="b"/>
            <a:pathLst>
              <a:path w="2077015" h="1771128">
                <a:moveTo>
                  <a:pt x="0" y="0"/>
                </a:moveTo>
                <a:lnTo>
                  <a:pt x="2077015" y="0"/>
                </a:lnTo>
                <a:lnTo>
                  <a:pt x="2077015" y="1771128"/>
                </a:lnTo>
                <a:lnTo>
                  <a:pt x="0" y="17711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Freeform 8"/>
          <p:cNvSpPr/>
          <p:nvPr/>
        </p:nvSpPr>
        <p:spPr>
          <a:xfrm rot="1191288">
            <a:off x="605686" y="118843"/>
            <a:ext cx="666352" cy="2850703"/>
          </a:xfrm>
          <a:custGeom>
            <a:avLst/>
            <a:gdLst/>
            <a:ahLst/>
            <a:cxnLst/>
            <a:rect l="l" t="t" r="r" b="b"/>
            <a:pathLst>
              <a:path w="666352" h="2850703">
                <a:moveTo>
                  <a:pt x="0" y="0"/>
                </a:moveTo>
                <a:lnTo>
                  <a:pt x="666352" y="0"/>
                </a:lnTo>
                <a:lnTo>
                  <a:pt x="666352" y="2850703"/>
                </a:lnTo>
                <a:lnTo>
                  <a:pt x="0" y="2850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9" name="Freeform 9"/>
          <p:cNvSpPr/>
          <p:nvPr/>
        </p:nvSpPr>
        <p:spPr>
          <a:xfrm>
            <a:off x="0" y="7980485"/>
            <a:ext cx="938862" cy="2711515"/>
          </a:xfrm>
          <a:custGeom>
            <a:avLst/>
            <a:gdLst/>
            <a:ahLst/>
            <a:cxnLst/>
            <a:rect l="l" t="t" r="r" b="b"/>
            <a:pathLst>
              <a:path w="938862" h="2711515">
                <a:moveTo>
                  <a:pt x="0" y="0"/>
                </a:moveTo>
                <a:lnTo>
                  <a:pt x="938862" y="0"/>
                </a:lnTo>
                <a:lnTo>
                  <a:pt x="938862" y="2711515"/>
                </a:lnTo>
                <a:lnTo>
                  <a:pt x="0" y="27115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2563" y="2523949"/>
            <a:ext cx="6934875" cy="6253711"/>
            <a:chOff x="0" y="0"/>
            <a:chExt cx="9246500" cy="8338282"/>
          </a:xfrm>
        </p:grpSpPr>
        <p:sp>
          <p:nvSpPr>
            <p:cNvPr id="3" name="TextBox 3"/>
            <p:cNvSpPr txBox="1"/>
            <p:nvPr/>
          </p:nvSpPr>
          <p:spPr>
            <a:xfrm>
              <a:off x="0" y="66675"/>
              <a:ext cx="9246500" cy="1810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65"/>
                </a:lnSpc>
              </a:pPr>
              <a:r>
                <a:rPr lang="en-US" sz="3500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Rooms and</a:t>
              </a:r>
            </a:p>
            <a:p>
              <a:pPr algn="ctr">
                <a:lnSpc>
                  <a:spcPts val="3465"/>
                </a:lnSpc>
              </a:pPr>
              <a:r>
                <a:rPr lang="en-US" sz="3500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Household Items</a:t>
              </a:r>
            </a:p>
            <a:p>
              <a:pPr algn="ctr">
                <a:lnSpc>
                  <a:spcPts val="3465"/>
                </a:lnSpc>
              </a:pPr>
              <a:endParaRPr lang="en-US" sz="35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204169"/>
              <a:ext cx="9246500" cy="6134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15"/>
                </a:lnSpc>
              </a:pPr>
              <a:r>
                <a:rPr lang="en-US" sz="1299" spc="236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WITH</a:t>
              </a:r>
            </a:p>
            <a:p>
              <a:pPr algn="ctr">
                <a:lnSpc>
                  <a:spcPts val="2640"/>
                </a:lnSpc>
              </a:pPr>
              <a:r>
                <a:rPr lang="en-US" sz="2000" spc="36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THERE IS/THERE ARE</a:t>
              </a:r>
            </a:p>
            <a:p>
              <a:pPr algn="ctr">
                <a:lnSpc>
                  <a:spcPts val="1681"/>
                </a:lnSpc>
              </a:pPr>
              <a:endParaRPr lang="en-US" sz="2000" spc="364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LESSON PLAN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THERE ARE PICTURES OF ROOMS AND HOUSEHOLD ITEMS IN THE SLIDES. 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-FIRST, OPEN THE FIRST SLIDE THAT DOES NOT HAVE THE NAME OF THE ROOM. </a:t>
              </a: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-THEN, ASK THE STUDENTS, “WHAT ROOM IS IT?” </a:t>
              </a: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-AFTER THAT, ASK SOME FOLLOW-UP QUESTIONS SUCH AS, “WHAT DO YOU DO THERE?” AND “WHAT HOUSEHOLD ITEMS ARE THERE?”</a:t>
              </a: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-FINALLY, CONTINUE UNTIL THE SLIDES ARE OVER.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681"/>
                </a:lnSpc>
              </a:pPr>
              <a:r>
                <a:rPr lang="en-US" sz="1273" spc="23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YOU CAN GIVE THE WORKSHEETS DURING THE LESSON OR AFTER THE LESSON AS HOMEWORK.</a:t>
              </a:r>
            </a:p>
            <a:p>
              <a:pPr algn="ctr">
                <a:lnSpc>
                  <a:spcPts val="1681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4057"/>
                </a:lnSpc>
              </a:pPr>
              <a:endParaRPr lang="en-US" sz="1273" spc="23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28579" y="10112571"/>
            <a:ext cx="273455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ingilizcesinavi.com</a:t>
            </a:r>
          </a:p>
        </p:txBody>
      </p:sp>
      <p:sp>
        <p:nvSpPr>
          <p:cNvPr id="6" name="Freeform 6"/>
          <p:cNvSpPr/>
          <p:nvPr/>
        </p:nvSpPr>
        <p:spPr>
          <a:xfrm>
            <a:off x="1095351" y="-581556"/>
            <a:ext cx="5369298" cy="3579532"/>
          </a:xfrm>
          <a:custGeom>
            <a:avLst/>
            <a:gdLst/>
            <a:ahLst/>
            <a:cxnLst/>
            <a:rect l="l" t="t" r="r" b="b"/>
            <a:pathLst>
              <a:path w="5369298" h="3579532">
                <a:moveTo>
                  <a:pt x="0" y="0"/>
                </a:moveTo>
                <a:lnTo>
                  <a:pt x="5369298" y="0"/>
                </a:lnTo>
                <a:lnTo>
                  <a:pt x="5369298" y="3579533"/>
                </a:lnTo>
                <a:lnTo>
                  <a:pt x="0" y="3579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>
            <a:off x="5482985" y="8920872"/>
            <a:ext cx="2077015" cy="1771128"/>
          </a:xfrm>
          <a:custGeom>
            <a:avLst/>
            <a:gdLst/>
            <a:ahLst/>
            <a:cxnLst/>
            <a:rect l="l" t="t" r="r" b="b"/>
            <a:pathLst>
              <a:path w="2077015" h="1771128">
                <a:moveTo>
                  <a:pt x="0" y="0"/>
                </a:moveTo>
                <a:lnTo>
                  <a:pt x="2077015" y="0"/>
                </a:lnTo>
                <a:lnTo>
                  <a:pt x="2077015" y="1771128"/>
                </a:lnTo>
                <a:lnTo>
                  <a:pt x="0" y="17711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Freeform 8"/>
          <p:cNvSpPr/>
          <p:nvPr/>
        </p:nvSpPr>
        <p:spPr>
          <a:xfrm>
            <a:off x="0" y="7980485"/>
            <a:ext cx="938862" cy="2711515"/>
          </a:xfrm>
          <a:custGeom>
            <a:avLst/>
            <a:gdLst/>
            <a:ahLst/>
            <a:cxnLst/>
            <a:rect l="l" t="t" r="r" b="b"/>
            <a:pathLst>
              <a:path w="938862" h="2711515">
                <a:moveTo>
                  <a:pt x="0" y="0"/>
                </a:moveTo>
                <a:lnTo>
                  <a:pt x="938862" y="0"/>
                </a:lnTo>
                <a:lnTo>
                  <a:pt x="938862" y="2711515"/>
                </a:lnTo>
                <a:lnTo>
                  <a:pt x="0" y="27115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9" name="Freeform 9"/>
          <p:cNvSpPr/>
          <p:nvPr/>
        </p:nvSpPr>
        <p:spPr>
          <a:xfrm rot="1191288">
            <a:off x="605686" y="118843"/>
            <a:ext cx="666352" cy="2850703"/>
          </a:xfrm>
          <a:custGeom>
            <a:avLst/>
            <a:gdLst/>
            <a:ahLst/>
            <a:cxnLst/>
            <a:rect l="l" t="t" r="r" b="b"/>
            <a:pathLst>
              <a:path w="666352" h="2850703">
                <a:moveTo>
                  <a:pt x="0" y="0"/>
                </a:moveTo>
                <a:lnTo>
                  <a:pt x="666352" y="0"/>
                </a:lnTo>
                <a:lnTo>
                  <a:pt x="666352" y="2850703"/>
                </a:lnTo>
                <a:lnTo>
                  <a:pt x="0" y="28507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63921">
            <a:off x="-882565" y="5153613"/>
            <a:ext cx="3993709" cy="2396226"/>
          </a:xfrm>
          <a:custGeom>
            <a:avLst/>
            <a:gdLst/>
            <a:ahLst/>
            <a:cxnLst/>
            <a:rect l="l" t="t" r="r" b="b"/>
            <a:pathLst>
              <a:path w="3993709" h="2396226">
                <a:moveTo>
                  <a:pt x="0" y="0"/>
                </a:moveTo>
                <a:lnTo>
                  <a:pt x="3993710" y="0"/>
                </a:lnTo>
                <a:lnTo>
                  <a:pt x="3993710" y="2396226"/>
                </a:lnTo>
                <a:lnTo>
                  <a:pt x="0" y="2396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3033985">
            <a:off x="4126692" y="6911987"/>
            <a:ext cx="4218365" cy="3211230"/>
          </a:xfrm>
          <a:custGeom>
            <a:avLst/>
            <a:gdLst/>
            <a:ahLst/>
            <a:cxnLst/>
            <a:rect l="l" t="t" r="r" b="b"/>
            <a:pathLst>
              <a:path w="4218365" h="3211230">
                <a:moveTo>
                  <a:pt x="0" y="0"/>
                </a:moveTo>
                <a:lnTo>
                  <a:pt x="4218365" y="0"/>
                </a:lnTo>
                <a:lnTo>
                  <a:pt x="4218365" y="3211230"/>
                </a:lnTo>
                <a:lnTo>
                  <a:pt x="0" y="3211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 rot="-1476545">
            <a:off x="5387082" y="-444611"/>
            <a:ext cx="3284924" cy="3284924"/>
          </a:xfrm>
          <a:custGeom>
            <a:avLst/>
            <a:gdLst/>
            <a:ahLst/>
            <a:cxnLst/>
            <a:rect l="l" t="t" r="r" b="b"/>
            <a:pathLst>
              <a:path w="3284924" h="3284924">
                <a:moveTo>
                  <a:pt x="0" y="0"/>
                </a:moveTo>
                <a:lnTo>
                  <a:pt x="3284924" y="0"/>
                </a:lnTo>
                <a:lnTo>
                  <a:pt x="3284924" y="3284924"/>
                </a:lnTo>
                <a:lnTo>
                  <a:pt x="0" y="32849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 rot="-3217554">
            <a:off x="1185766" y="10063263"/>
            <a:ext cx="1757888" cy="496603"/>
          </a:xfrm>
          <a:custGeom>
            <a:avLst/>
            <a:gdLst/>
            <a:ahLst/>
            <a:cxnLst/>
            <a:rect l="l" t="t" r="r" b="b"/>
            <a:pathLst>
              <a:path w="1757888" h="496603">
                <a:moveTo>
                  <a:pt x="0" y="0"/>
                </a:moveTo>
                <a:lnTo>
                  <a:pt x="1757888" y="0"/>
                </a:lnTo>
                <a:lnTo>
                  <a:pt x="1757888" y="496603"/>
                </a:lnTo>
                <a:lnTo>
                  <a:pt x="0" y="4966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 rot="561021">
            <a:off x="-1245769" y="43511"/>
            <a:ext cx="3024000" cy="914760"/>
          </a:xfrm>
          <a:custGeom>
            <a:avLst/>
            <a:gdLst/>
            <a:ahLst/>
            <a:cxnLst/>
            <a:rect l="l" t="t" r="r" b="b"/>
            <a:pathLst>
              <a:path w="3024000" h="914760">
                <a:moveTo>
                  <a:pt x="0" y="0"/>
                </a:moveTo>
                <a:lnTo>
                  <a:pt x="3024000" y="0"/>
                </a:lnTo>
                <a:lnTo>
                  <a:pt x="3024000" y="914760"/>
                </a:lnTo>
                <a:lnTo>
                  <a:pt x="0" y="9147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>
            <a:off x="6048000" y="4463542"/>
            <a:ext cx="3024000" cy="1764916"/>
          </a:xfrm>
          <a:custGeom>
            <a:avLst/>
            <a:gdLst/>
            <a:ahLst/>
            <a:cxnLst/>
            <a:rect l="l" t="t" r="r" b="b"/>
            <a:pathLst>
              <a:path w="3024000" h="1764916">
                <a:moveTo>
                  <a:pt x="0" y="0"/>
                </a:moveTo>
                <a:lnTo>
                  <a:pt x="3024000" y="0"/>
                </a:lnTo>
                <a:lnTo>
                  <a:pt x="3024000" y="1764916"/>
                </a:lnTo>
                <a:lnTo>
                  <a:pt x="0" y="176491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TextBox 8"/>
          <p:cNvSpPr txBox="1"/>
          <p:nvPr/>
        </p:nvSpPr>
        <p:spPr>
          <a:xfrm>
            <a:off x="239078" y="2093421"/>
            <a:ext cx="5159667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419"/>
              </a:lnSpc>
            </a:pPr>
            <a:r>
              <a:rPr lang="en-US" sz="102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ROOMS</a:t>
            </a:r>
          </a:p>
          <a:p>
            <a:pPr algn="ctr">
              <a:lnSpc>
                <a:spcPts val="10359"/>
              </a:lnSpc>
            </a:pPr>
            <a:endParaRPr lang="en-US" sz="102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9" name="TextBox 9"/>
          <p:cNvSpPr txBox="1"/>
          <p:nvPr/>
        </p:nvSpPr>
        <p:spPr>
          <a:xfrm rot="-1874672">
            <a:off x="1980836" y="815206"/>
            <a:ext cx="1522584" cy="547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Kitchen</a:t>
            </a:r>
          </a:p>
        </p:txBody>
      </p:sp>
      <p:sp>
        <p:nvSpPr>
          <p:cNvPr id="10" name="TextBox 10"/>
          <p:cNvSpPr txBox="1"/>
          <p:nvPr/>
        </p:nvSpPr>
        <p:spPr>
          <a:xfrm rot="3825248">
            <a:off x="4081155" y="5040473"/>
            <a:ext cx="1782489" cy="547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Bedroom</a:t>
            </a:r>
          </a:p>
        </p:txBody>
      </p:sp>
      <p:sp>
        <p:nvSpPr>
          <p:cNvPr id="11" name="TextBox 11"/>
          <p:cNvSpPr txBox="1"/>
          <p:nvPr/>
        </p:nvSpPr>
        <p:spPr>
          <a:xfrm rot="788351">
            <a:off x="5632979" y="3670160"/>
            <a:ext cx="1978259" cy="547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Bathroom</a:t>
            </a:r>
          </a:p>
        </p:txBody>
      </p:sp>
      <p:sp>
        <p:nvSpPr>
          <p:cNvPr id="12" name="TextBox 12"/>
          <p:cNvSpPr txBox="1"/>
          <p:nvPr/>
        </p:nvSpPr>
        <p:spPr>
          <a:xfrm rot="-166711">
            <a:off x="1126448" y="8326294"/>
            <a:ext cx="188580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Living room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8075" y="1337206"/>
            <a:ext cx="6403850" cy="6403850"/>
          </a:xfrm>
          <a:custGeom>
            <a:avLst/>
            <a:gdLst/>
            <a:ahLst/>
            <a:cxnLst/>
            <a:rect l="l" t="t" r="r" b="b"/>
            <a:pathLst>
              <a:path w="6403850" h="6403850">
                <a:moveTo>
                  <a:pt x="0" y="0"/>
                </a:moveTo>
                <a:lnTo>
                  <a:pt x="6403850" y="0"/>
                </a:lnTo>
                <a:lnTo>
                  <a:pt x="6403850" y="6403850"/>
                </a:lnTo>
                <a:lnTo>
                  <a:pt x="0" y="640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8075" y="1337206"/>
            <a:ext cx="6403850" cy="6403850"/>
          </a:xfrm>
          <a:custGeom>
            <a:avLst/>
            <a:gdLst/>
            <a:ahLst/>
            <a:cxnLst/>
            <a:rect l="l" t="t" r="r" b="b"/>
            <a:pathLst>
              <a:path w="6403850" h="6403850">
                <a:moveTo>
                  <a:pt x="0" y="0"/>
                </a:moveTo>
                <a:lnTo>
                  <a:pt x="6403850" y="0"/>
                </a:lnTo>
                <a:lnTo>
                  <a:pt x="6403850" y="6403850"/>
                </a:lnTo>
                <a:lnTo>
                  <a:pt x="0" y="640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427598" y="8481832"/>
            <a:ext cx="3027051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Kitchen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0488" y="1320655"/>
            <a:ext cx="6602464" cy="6602464"/>
          </a:xfrm>
          <a:custGeom>
            <a:avLst/>
            <a:gdLst/>
            <a:ahLst/>
            <a:cxnLst/>
            <a:rect l="l" t="t" r="r" b="b"/>
            <a:pathLst>
              <a:path w="6602464" h="6602464">
                <a:moveTo>
                  <a:pt x="0" y="0"/>
                </a:moveTo>
                <a:lnTo>
                  <a:pt x="6602464" y="0"/>
                </a:lnTo>
                <a:lnTo>
                  <a:pt x="6602464" y="6602464"/>
                </a:lnTo>
                <a:lnTo>
                  <a:pt x="0" y="6602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0488" y="1320655"/>
            <a:ext cx="6602464" cy="6602464"/>
          </a:xfrm>
          <a:custGeom>
            <a:avLst/>
            <a:gdLst/>
            <a:ahLst/>
            <a:cxnLst/>
            <a:rect l="l" t="t" r="r" b="b"/>
            <a:pathLst>
              <a:path w="6602464" h="6602464">
                <a:moveTo>
                  <a:pt x="0" y="0"/>
                </a:moveTo>
                <a:lnTo>
                  <a:pt x="6602464" y="0"/>
                </a:lnTo>
                <a:lnTo>
                  <a:pt x="6602464" y="6602464"/>
                </a:lnTo>
                <a:lnTo>
                  <a:pt x="0" y="6602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142220" y="8481832"/>
            <a:ext cx="3617229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Bedroom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3244" y="2007528"/>
            <a:ext cx="6213512" cy="6213512"/>
          </a:xfrm>
          <a:custGeom>
            <a:avLst/>
            <a:gdLst/>
            <a:ahLst/>
            <a:cxnLst/>
            <a:rect l="l" t="t" r="r" b="b"/>
            <a:pathLst>
              <a:path w="6213512" h="6213512">
                <a:moveTo>
                  <a:pt x="0" y="0"/>
                </a:moveTo>
                <a:lnTo>
                  <a:pt x="6213512" y="0"/>
                </a:lnTo>
                <a:lnTo>
                  <a:pt x="6213512" y="6213512"/>
                </a:lnTo>
                <a:lnTo>
                  <a:pt x="0" y="62135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3244" y="2007528"/>
            <a:ext cx="6213512" cy="6213512"/>
          </a:xfrm>
          <a:custGeom>
            <a:avLst/>
            <a:gdLst/>
            <a:ahLst/>
            <a:cxnLst/>
            <a:rect l="l" t="t" r="r" b="b"/>
            <a:pathLst>
              <a:path w="6213512" h="6213512">
                <a:moveTo>
                  <a:pt x="0" y="0"/>
                </a:moveTo>
                <a:lnTo>
                  <a:pt x="6213512" y="0"/>
                </a:lnTo>
                <a:lnTo>
                  <a:pt x="6213512" y="6213512"/>
                </a:lnTo>
                <a:lnTo>
                  <a:pt x="0" y="62135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026954" y="8481832"/>
            <a:ext cx="3961096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Bathroom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974426"/>
            <a:ext cx="6048000" cy="6048000"/>
          </a:xfrm>
          <a:custGeom>
            <a:avLst/>
            <a:gdLst/>
            <a:ahLst/>
            <a:cxnLst/>
            <a:rect l="l" t="t" r="r" b="b"/>
            <a:pathLst>
              <a:path w="6048000" h="6048000">
                <a:moveTo>
                  <a:pt x="0" y="0"/>
                </a:moveTo>
                <a:lnTo>
                  <a:pt x="6048000" y="0"/>
                </a:lnTo>
                <a:lnTo>
                  <a:pt x="604800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974426"/>
            <a:ext cx="6048000" cy="6048000"/>
          </a:xfrm>
          <a:custGeom>
            <a:avLst/>
            <a:gdLst/>
            <a:ahLst/>
            <a:cxnLst/>
            <a:rect l="l" t="t" r="r" b="b"/>
            <a:pathLst>
              <a:path w="6048000" h="6048000">
                <a:moveTo>
                  <a:pt x="0" y="0"/>
                </a:moveTo>
                <a:lnTo>
                  <a:pt x="6048000" y="0"/>
                </a:lnTo>
                <a:lnTo>
                  <a:pt x="604800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1602645" y="8481832"/>
            <a:ext cx="4354711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Living Room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91288">
            <a:off x="921386" y="431826"/>
            <a:ext cx="743094" cy="3179014"/>
          </a:xfrm>
          <a:custGeom>
            <a:avLst/>
            <a:gdLst/>
            <a:ahLst/>
            <a:cxnLst/>
            <a:rect l="l" t="t" r="r" b="b"/>
            <a:pathLst>
              <a:path w="743094" h="3179014">
                <a:moveTo>
                  <a:pt x="0" y="0"/>
                </a:moveTo>
                <a:lnTo>
                  <a:pt x="743094" y="0"/>
                </a:lnTo>
                <a:lnTo>
                  <a:pt x="743094" y="3179014"/>
                </a:lnTo>
                <a:lnTo>
                  <a:pt x="0" y="3179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-2288207">
            <a:off x="3626106" y="756000"/>
            <a:ext cx="3024000" cy="2886545"/>
          </a:xfrm>
          <a:custGeom>
            <a:avLst/>
            <a:gdLst/>
            <a:ahLst/>
            <a:cxnLst/>
            <a:rect l="l" t="t" r="r" b="b"/>
            <a:pathLst>
              <a:path w="3024000" h="2886545">
                <a:moveTo>
                  <a:pt x="0" y="0"/>
                </a:moveTo>
                <a:lnTo>
                  <a:pt x="3024000" y="0"/>
                </a:lnTo>
                <a:lnTo>
                  <a:pt x="3024000" y="2886545"/>
                </a:lnTo>
                <a:lnTo>
                  <a:pt x="0" y="28865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4255952" y="7715058"/>
            <a:ext cx="2548048" cy="2548048"/>
          </a:xfrm>
          <a:custGeom>
            <a:avLst/>
            <a:gdLst/>
            <a:ahLst/>
            <a:cxnLst/>
            <a:rect l="l" t="t" r="r" b="b"/>
            <a:pathLst>
              <a:path w="2548048" h="2548048">
                <a:moveTo>
                  <a:pt x="0" y="0"/>
                </a:moveTo>
                <a:lnTo>
                  <a:pt x="2548048" y="0"/>
                </a:lnTo>
                <a:lnTo>
                  <a:pt x="2548048" y="2548048"/>
                </a:lnTo>
                <a:lnTo>
                  <a:pt x="0" y="25480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613945" y="7043342"/>
            <a:ext cx="1568306" cy="2499292"/>
          </a:xfrm>
          <a:custGeom>
            <a:avLst/>
            <a:gdLst/>
            <a:ahLst/>
            <a:cxnLst/>
            <a:rect l="l" t="t" r="r" b="b"/>
            <a:pathLst>
              <a:path w="1568306" h="2499292">
                <a:moveTo>
                  <a:pt x="0" y="0"/>
                </a:moveTo>
                <a:lnTo>
                  <a:pt x="1568306" y="0"/>
                </a:lnTo>
                <a:lnTo>
                  <a:pt x="1568306" y="2499292"/>
                </a:lnTo>
                <a:lnTo>
                  <a:pt x="0" y="24992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352214" y="3826576"/>
            <a:ext cx="6855573" cy="140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5"/>
              </a:lnSpc>
            </a:pPr>
            <a:r>
              <a:rPr lang="en-US" sz="818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Kitchen Items</a:t>
            </a:r>
          </a:p>
        </p:txBody>
      </p:sp>
      <p:sp>
        <p:nvSpPr>
          <p:cNvPr id="7" name="Freeform 7"/>
          <p:cNvSpPr/>
          <p:nvPr/>
        </p:nvSpPr>
        <p:spPr>
          <a:xfrm>
            <a:off x="5472712" y="0"/>
            <a:ext cx="2207638" cy="1471759"/>
          </a:xfrm>
          <a:custGeom>
            <a:avLst/>
            <a:gdLst/>
            <a:ahLst/>
            <a:cxnLst/>
            <a:rect l="l" t="t" r="r" b="b"/>
            <a:pathLst>
              <a:path w="2207638" h="1471759">
                <a:moveTo>
                  <a:pt x="0" y="0"/>
                </a:moveTo>
                <a:lnTo>
                  <a:pt x="2207638" y="0"/>
                </a:lnTo>
                <a:lnTo>
                  <a:pt x="2207638" y="1471759"/>
                </a:lnTo>
                <a:lnTo>
                  <a:pt x="0" y="14717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91288">
            <a:off x="2681589" y="675929"/>
            <a:ext cx="1851123" cy="7919243"/>
          </a:xfrm>
          <a:custGeom>
            <a:avLst/>
            <a:gdLst/>
            <a:ahLst/>
            <a:cxnLst/>
            <a:rect l="l" t="t" r="r" b="b"/>
            <a:pathLst>
              <a:path w="1851123" h="7919243">
                <a:moveTo>
                  <a:pt x="0" y="0"/>
                </a:moveTo>
                <a:lnTo>
                  <a:pt x="1851123" y="0"/>
                </a:lnTo>
                <a:lnTo>
                  <a:pt x="1851123" y="7919243"/>
                </a:lnTo>
                <a:lnTo>
                  <a:pt x="0" y="7919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3445919" y="7805904"/>
            <a:ext cx="4329143" cy="2886096"/>
          </a:xfrm>
          <a:custGeom>
            <a:avLst/>
            <a:gdLst/>
            <a:ahLst/>
            <a:cxnLst/>
            <a:rect l="l" t="t" r="r" b="b"/>
            <a:pathLst>
              <a:path w="4329143" h="2886096">
                <a:moveTo>
                  <a:pt x="0" y="0"/>
                </a:moveTo>
                <a:lnTo>
                  <a:pt x="4329143" y="0"/>
                </a:lnTo>
                <a:lnTo>
                  <a:pt x="4329143" y="2886096"/>
                </a:lnTo>
                <a:lnTo>
                  <a:pt x="0" y="28860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91288">
            <a:off x="2681589" y="675929"/>
            <a:ext cx="1851123" cy="7919243"/>
          </a:xfrm>
          <a:custGeom>
            <a:avLst/>
            <a:gdLst/>
            <a:ahLst/>
            <a:cxnLst/>
            <a:rect l="l" t="t" r="r" b="b"/>
            <a:pathLst>
              <a:path w="1851123" h="7919243">
                <a:moveTo>
                  <a:pt x="0" y="0"/>
                </a:moveTo>
                <a:lnTo>
                  <a:pt x="1851123" y="0"/>
                </a:lnTo>
                <a:lnTo>
                  <a:pt x="1851123" y="7919243"/>
                </a:lnTo>
                <a:lnTo>
                  <a:pt x="0" y="7919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652998" y="8481832"/>
            <a:ext cx="2420651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Spoon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94947">
            <a:off x="967659" y="1241110"/>
            <a:ext cx="5817180" cy="5552763"/>
          </a:xfrm>
          <a:custGeom>
            <a:avLst/>
            <a:gdLst/>
            <a:ahLst/>
            <a:cxnLst/>
            <a:rect l="l" t="t" r="r" b="b"/>
            <a:pathLst>
              <a:path w="5817180" h="5552763">
                <a:moveTo>
                  <a:pt x="0" y="0"/>
                </a:moveTo>
                <a:lnTo>
                  <a:pt x="5817180" y="0"/>
                </a:lnTo>
                <a:lnTo>
                  <a:pt x="5817180" y="5552762"/>
                </a:lnTo>
                <a:lnTo>
                  <a:pt x="0" y="5552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94947">
            <a:off x="967659" y="1241110"/>
            <a:ext cx="5817180" cy="5552763"/>
          </a:xfrm>
          <a:custGeom>
            <a:avLst/>
            <a:gdLst/>
            <a:ahLst/>
            <a:cxnLst/>
            <a:rect l="l" t="t" r="r" b="b"/>
            <a:pathLst>
              <a:path w="5817180" h="5552763">
                <a:moveTo>
                  <a:pt x="0" y="0"/>
                </a:moveTo>
                <a:lnTo>
                  <a:pt x="5817180" y="0"/>
                </a:lnTo>
                <a:lnTo>
                  <a:pt x="5817180" y="5552762"/>
                </a:lnTo>
                <a:lnTo>
                  <a:pt x="0" y="5552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3008773" y="8481832"/>
            <a:ext cx="1683877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Fork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4549" y="1335699"/>
            <a:ext cx="3790903" cy="6041279"/>
          </a:xfrm>
          <a:custGeom>
            <a:avLst/>
            <a:gdLst/>
            <a:ahLst/>
            <a:cxnLst/>
            <a:rect l="l" t="t" r="r" b="b"/>
            <a:pathLst>
              <a:path w="3790903" h="6041279">
                <a:moveTo>
                  <a:pt x="0" y="0"/>
                </a:moveTo>
                <a:lnTo>
                  <a:pt x="3790902" y="0"/>
                </a:lnTo>
                <a:lnTo>
                  <a:pt x="3790902" y="6041279"/>
                </a:lnTo>
                <a:lnTo>
                  <a:pt x="0" y="6041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4549" y="1335699"/>
            <a:ext cx="3790903" cy="6041279"/>
          </a:xfrm>
          <a:custGeom>
            <a:avLst/>
            <a:gdLst/>
            <a:ahLst/>
            <a:cxnLst/>
            <a:rect l="l" t="t" r="r" b="b"/>
            <a:pathLst>
              <a:path w="3790903" h="6041279">
                <a:moveTo>
                  <a:pt x="0" y="0"/>
                </a:moveTo>
                <a:lnTo>
                  <a:pt x="3790902" y="0"/>
                </a:lnTo>
                <a:lnTo>
                  <a:pt x="3790902" y="6041279"/>
                </a:lnTo>
                <a:lnTo>
                  <a:pt x="0" y="6041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820952" y="8481832"/>
            <a:ext cx="1918097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Glass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3584" y="1244988"/>
            <a:ext cx="5352832" cy="5352832"/>
          </a:xfrm>
          <a:custGeom>
            <a:avLst/>
            <a:gdLst/>
            <a:ahLst/>
            <a:cxnLst/>
            <a:rect l="l" t="t" r="r" b="b"/>
            <a:pathLst>
              <a:path w="5352832" h="5352832">
                <a:moveTo>
                  <a:pt x="0" y="0"/>
                </a:moveTo>
                <a:lnTo>
                  <a:pt x="5352832" y="0"/>
                </a:lnTo>
                <a:lnTo>
                  <a:pt x="5352832" y="5352831"/>
                </a:lnTo>
                <a:lnTo>
                  <a:pt x="0" y="53528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3584" y="1244988"/>
            <a:ext cx="5352832" cy="5352832"/>
          </a:xfrm>
          <a:custGeom>
            <a:avLst/>
            <a:gdLst/>
            <a:ahLst/>
            <a:cxnLst/>
            <a:rect l="l" t="t" r="r" b="b"/>
            <a:pathLst>
              <a:path w="5352832" h="5352832">
                <a:moveTo>
                  <a:pt x="0" y="0"/>
                </a:moveTo>
                <a:lnTo>
                  <a:pt x="5352832" y="0"/>
                </a:lnTo>
                <a:lnTo>
                  <a:pt x="5352832" y="5352831"/>
                </a:lnTo>
                <a:lnTo>
                  <a:pt x="0" y="53528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864781" y="8694036"/>
            <a:ext cx="2208869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Plate</a:t>
            </a:r>
          </a:p>
        </p:txBody>
      </p:sp>
      <p:sp>
        <p:nvSpPr>
          <p:cNvPr id="4" name="Freeform 4"/>
          <p:cNvSpPr/>
          <p:nvPr/>
        </p:nvSpPr>
        <p:spPr>
          <a:xfrm>
            <a:off x="-794188" y="-443777"/>
            <a:ext cx="4329143" cy="2886096"/>
          </a:xfrm>
          <a:custGeom>
            <a:avLst/>
            <a:gdLst/>
            <a:ahLst/>
            <a:cxnLst/>
            <a:rect l="l" t="t" r="r" b="b"/>
            <a:pathLst>
              <a:path w="4329143" h="2886096">
                <a:moveTo>
                  <a:pt x="0" y="0"/>
                </a:moveTo>
                <a:lnTo>
                  <a:pt x="4329144" y="0"/>
                </a:lnTo>
                <a:lnTo>
                  <a:pt x="4329144" y="2886096"/>
                </a:lnTo>
                <a:lnTo>
                  <a:pt x="0" y="2886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333196"/>
            <a:ext cx="75600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many forks are there?</a:t>
            </a:r>
          </a:p>
        </p:txBody>
      </p:sp>
      <p:sp>
        <p:nvSpPr>
          <p:cNvPr id="3" name="Freeform 3"/>
          <p:cNvSpPr/>
          <p:nvPr/>
        </p:nvSpPr>
        <p:spPr>
          <a:xfrm rot="-2423977">
            <a:off x="1338438" y="5276910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3" y="0"/>
                </a:lnTo>
                <a:lnTo>
                  <a:pt x="3308993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 rot="-2423977">
            <a:off x="629036" y="2107771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 rot="-2423977">
            <a:off x="3621970" y="3766708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4"/>
                </a:lnTo>
                <a:lnTo>
                  <a:pt x="0" y="315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 rot="-2423977">
            <a:off x="804899" y="7771551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 rot="-2423977">
            <a:off x="3363649" y="6837705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65785" y="333196"/>
            <a:ext cx="4828431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LETS COUNT!</a:t>
            </a:r>
          </a:p>
        </p:txBody>
      </p:sp>
      <p:sp>
        <p:nvSpPr>
          <p:cNvPr id="3" name="Freeform 3"/>
          <p:cNvSpPr/>
          <p:nvPr/>
        </p:nvSpPr>
        <p:spPr>
          <a:xfrm rot="-2423977">
            <a:off x="1338438" y="5276910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3" y="0"/>
                </a:lnTo>
                <a:lnTo>
                  <a:pt x="3308993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 rot="-2423977">
            <a:off x="629036" y="2107771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 rot="-2423977">
            <a:off x="3621970" y="3766708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4"/>
                </a:lnTo>
                <a:lnTo>
                  <a:pt x="0" y="315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 rot="-2423977">
            <a:off x="804899" y="7771551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 rot="-2423977">
            <a:off x="3363649" y="6837705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TextBox 8"/>
          <p:cNvSpPr txBox="1"/>
          <p:nvPr/>
        </p:nvSpPr>
        <p:spPr>
          <a:xfrm>
            <a:off x="2475630" y="2462221"/>
            <a:ext cx="388144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34942" y="4016685"/>
            <a:ext cx="410468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16952" y="5222175"/>
            <a:ext cx="43532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22217" y="7056487"/>
            <a:ext cx="45824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61928" y="7937867"/>
            <a:ext cx="44321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544" y="323671"/>
            <a:ext cx="7300912" cy="116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There are 5 forks!</a:t>
            </a:r>
          </a:p>
        </p:txBody>
      </p:sp>
      <p:sp>
        <p:nvSpPr>
          <p:cNvPr id="3" name="Freeform 3"/>
          <p:cNvSpPr/>
          <p:nvPr/>
        </p:nvSpPr>
        <p:spPr>
          <a:xfrm rot="-2423977">
            <a:off x="1338438" y="5276910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3" y="0"/>
                </a:lnTo>
                <a:lnTo>
                  <a:pt x="3308993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 rot="-2423977">
            <a:off x="629036" y="2107771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 rot="-2423977">
            <a:off x="3621970" y="3766708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4"/>
                </a:lnTo>
                <a:lnTo>
                  <a:pt x="0" y="315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 rot="-2423977">
            <a:off x="804899" y="7771551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 rot="-2423977">
            <a:off x="3363649" y="6837705"/>
            <a:ext cx="3308994" cy="3158585"/>
          </a:xfrm>
          <a:custGeom>
            <a:avLst/>
            <a:gdLst/>
            <a:ahLst/>
            <a:cxnLst/>
            <a:rect l="l" t="t" r="r" b="b"/>
            <a:pathLst>
              <a:path w="3308994" h="3158585">
                <a:moveTo>
                  <a:pt x="0" y="0"/>
                </a:moveTo>
                <a:lnTo>
                  <a:pt x="3308994" y="0"/>
                </a:lnTo>
                <a:lnTo>
                  <a:pt x="3308994" y="3158585"/>
                </a:lnTo>
                <a:lnTo>
                  <a:pt x="0" y="3158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TextBox 8"/>
          <p:cNvSpPr txBox="1"/>
          <p:nvPr/>
        </p:nvSpPr>
        <p:spPr>
          <a:xfrm>
            <a:off x="2459396" y="2585541"/>
            <a:ext cx="388144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34942" y="4016685"/>
            <a:ext cx="410468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16952" y="5222175"/>
            <a:ext cx="43532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22217" y="7056487"/>
            <a:ext cx="45824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61928" y="7937867"/>
            <a:ext cx="44321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2981" y="8374359"/>
            <a:ext cx="2569965" cy="2317641"/>
          </a:xfrm>
          <a:custGeom>
            <a:avLst/>
            <a:gdLst/>
            <a:ahLst/>
            <a:cxnLst/>
            <a:rect l="l" t="t" r="r" b="b"/>
            <a:pathLst>
              <a:path w="2569965" h="2317641">
                <a:moveTo>
                  <a:pt x="0" y="0"/>
                </a:moveTo>
                <a:lnTo>
                  <a:pt x="2569965" y="0"/>
                </a:lnTo>
                <a:lnTo>
                  <a:pt x="2569965" y="2317641"/>
                </a:lnTo>
                <a:lnTo>
                  <a:pt x="0" y="23176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062158" y="7158995"/>
            <a:ext cx="1233909" cy="3563637"/>
          </a:xfrm>
          <a:custGeom>
            <a:avLst/>
            <a:gdLst/>
            <a:ahLst/>
            <a:cxnLst/>
            <a:rect l="l" t="t" r="r" b="b"/>
            <a:pathLst>
              <a:path w="1233909" h="3563637">
                <a:moveTo>
                  <a:pt x="0" y="0"/>
                </a:moveTo>
                <a:lnTo>
                  <a:pt x="1233909" y="0"/>
                </a:lnTo>
                <a:lnTo>
                  <a:pt x="1233909" y="3563637"/>
                </a:lnTo>
                <a:lnTo>
                  <a:pt x="0" y="3563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-4041" y="4084934"/>
            <a:ext cx="7560000" cy="285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5"/>
              </a:lnSpc>
            </a:pPr>
            <a:r>
              <a:rPr lang="en-US" sz="818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Bedroom Items</a:t>
            </a:r>
          </a:p>
        </p:txBody>
      </p:sp>
      <p:sp>
        <p:nvSpPr>
          <p:cNvPr id="5" name="Freeform 5"/>
          <p:cNvSpPr/>
          <p:nvPr/>
        </p:nvSpPr>
        <p:spPr>
          <a:xfrm>
            <a:off x="2672218" y="396208"/>
            <a:ext cx="2401406" cy="3850650"/>
          </a:xfrm>
          <a:custGeom>
            <a:avLst/>
            <a:gdLst/>
            <a:ahLst/>
            <a:cxnLst/>
            <a:rect l="l" t="t" r="r" b="b"/>
            <a:pathLst>
              <a:path w="2401406" h="3850650">
                <a:moveTo>
                  <a:pt x="0" y="0"/>
                </a:moveTo>
                <a:lnTo>
                  <a:pt x="2401406" y="0"/>
                </a:lnTo>
                <a:lnTo>
                  <a:pt x="2401406" y="3850651"/>
                </a:lnTo>
                <a:lnTo>
                  <a:pt x="0" y="38506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5472712" y="0"/>
            <a:ext cx="2207638" cy="1471759"/>
          </a:xfrm>
          <a:custGeom>
            <a:avLst/>
            <a:gdLst/>
            <a:ahLst/>
            <a:cxnLst/>
            <a:rect l="l" t="t" r="r" b="b"/>
            <a:pathLst>
              <a:path w="2207638" h="1471759">
                <a:moveTo>
                  <a:pt x="0" y="0"/>
                </a:moveTo>
                <a:lnTo>
                  <a:pt x="2207638" y="0"/>
                </a:lnTo>
                <a:lnTo>
                  <a:pt x="2207638" y="1471759"/>
                </a:lnTo>
                <a:lnTo>
                  <a:pt x="0" y="14717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734414"/>
            <a:ext cx="6288573" cy="5671149"/>
          </a:xfrm>
          <a:custGeom>
            <a:avLst/>
            <a:gdLst/>
            <a:ahLst/>
            <a:cxnLst/>
            <a:rect l="l" t="t" r="r" b="b"/>
            <a:pathLst>
              <a:path w="6288573" h="5671149">
                <a:moveTo>
                  <a:pt x="0" y="0"/>
                </a:moveTo>
                <a:lnTo>
                  <a:pt x="6288573" y="0"/>
                </a:lnTo>
                <a:lnTo>
                  <a:pt x="6288573" y="5671149"/>
                </a:lnTo>
                <a:lnTo>
                  <a:pt x="0" y="56711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1734414"/>
            <a:ext cx="6288573" cy="5671149"/>
          </a:xfrm>
          <a:custGeom>
            <a:avLst/>
            <a:gdLst/>
            <a:ahLst/>
            <a:cxnLst/>
            <a:rect l="l" t="t" r="r" b="b"/>
            <a:pathLst>
              <a:path w="6288573" h="5671149">
                <a:moveTo>
                  <a:pt x="0" y="0"/>
                </a:moveTo>
                <a:lnTo>
                  <a:pt x="6288573" y="0"/>
                </a:lnTo>
                <a:lnTo>
                  <a:pt x="6288573" y="5671149"/>
                </a:lnTo>
                <a:lnTo>
                  <a:pt x="0" y="56711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3071355" y="8694036"/>
            <a:ext cx="141729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Bed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81911" y="1500086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81911" y="1500086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777122" y="8694036"/>
            <a:ext cx="2005757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Lamp</a:t>
            </a:r>
          </a:p>
        </p:txBody>
      </p:sp>
      <p:sp>
        <p:nvSpPr>
          <p:cNvPr id="4" name="Freeform 4"/>
          <p:cNvSpPr/>
          <p:nvPr/>
        </p:nvSpPr>
        <p:spPr>
          <a:xfrm>
            <a:off x="3780000" y="-483142"/>
            <a:ext cx="4329143" cy="2886096"/>
          </a:xfrm>
          <a:custGeom>
            <a:avLst/>
            <a:gdLst/>
            <a:ahLst/>
            <a:cxnLst/>
            <a:rect l="l" t="t" r="r" b="b"/>
            <a:pathLst>
              <a:path w="4329143" h="2886096">
                <a:moveTo>
                  <a:pt x="0" y="0"/>
                </a:moveTo>
                <a:lnTo>
                  <a:pt x="4329143" y="0"/>
                </a:lnTo>
                <a:lnTo>
                  <a:pt x="4329143" y="2886096"/>
                </a:lnTo>
                <a:lnTo>
                  <a:pt x="0" y="28860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1891" y="955073"/>
            <a:ext cx="4421120" cy="7089259"/>
          </a:xfrm>
          <a:custGeom>
            <a:avLst/>
            <a:gdLst/>
            <a:ahLst/>
            <a:cxnLst/>
            <a:rect l="l" t="t" r="r" b="b"/>
            <a:pathLst>
              <a:path w="4421120" h="7089259">
                <a:moveTo>
                  <a:pt x="0" y="0"/>
                </a:moveTo>
                <a:lnTo>
                  <a:pt x="4421120" y="0"/>
                </a:lnTo>
                <a:lnTo>
                  <a:pt x="4421120" y="7089259"/>
                </a:lnTo>
                <a:lnTo>
                  <a:pt x="0" y="70892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3412" y="1234565"/>
            <a:ext cx="4553176" cy="7301012"/>
          </a:xfrm>
          <a:custGeom>
            <a:avLst/>
            <a:gdLst/>
            <a:ahLst/>
            <a:cxnLst/>
            <a:rect l="l" t="t" r="r" b="b"/>
            <a:pathLst>
              <a:path w="4553176" h="7301012">
                <a:moveTo>
                  <a:pt x="0" y="0"/>
                </a:moveTo>
                <a:lnTo>
                  <a:pt x="4553176" y="0"/>
                </a:lnTo>
                <a:lnTo>
                  <a:pt x="4553176" y="7301012"/>
                </a:lnTo>
                <a:lnTo>
                  <a:pt x="0" y="7301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719302" y="8694036"/>
            <a:ext cx="2354348" cy="2033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Mirror</a:t>
            </a:r>
          </a:p>
          <a:p>
            <a:pPr algn="ctr">
              <a:lnSpc>
                <a:spcPts val="8119"/>
              </a:lnSpc>
            </a:pPr>
            <a:endParaRPr lang="en-US" sz="5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23472" y="-986615"/>
            <a:ext cx="21985247" cy="12351712"/>
          </a:xfrm>
          <a:custGeom>
            <a:avLst/>
            <a:gdLst/>
            <a:ahLst/>
            <a:cxnLst/>
            <a:rect l="l" t="t" r="r" b="b"/>
            <a:pathLst>
              <a:path w="21985247" h="12351712">
                <a:moveTo>
                  <a:pt x="0" y="0"/>
                </a:moveTo>
                <a:lnTo>
                  <a:pt x="21985248" y="0"/>
                </a:lnTo>
                <a:lnTo>
                  <a:pt x="21985248" y="12351712"/>
                </a:lnTo>
                <a:lnTo>
                  <a:pt x="0" y="12351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34911" y="5027367"/>
            <a:ext cx="1608665" cy="4645963"/>
          </a:xfrm>
          <a:custGeom>
            <a:avLst/>
            <a:gdLst/>
            <a:ahLst/>
            <a:cxnLst/>
            <a:rect l="l" t="t" r="r" b="b"/>
            <a:pathLst>
              <a:path w="1608665" h="4645963">
                <a:moveTo>
                  <a:pt x="0" y="0"/>
                </a:moveTo>
                <a:lnTo>
                  <a:pt x="1608664" y="0"/>
                </a:lnTo>
                <a:lnTo>
                  <a:pt x="1608664" y="4645963"/>
                </a:lnTo>
                <a:lnTo>
                  <a:pt x="0" y="46459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3844331" y="5027367"/>
            <a:ext cx="1199503" cy="3464269"/>
          </a:xfrm>
          <a:custGeom>
            <a:avLst/>
            <a:gdLst/>
            <a:ahLst/>
            <a:cxnLst/>
            <a:rect l="l" t="t" r="r" b="b"/>
            <a:pathLst>
              <a:path w="1199503" h="3464269">
                <a:moveTo>
                  <a:pt x="0" y="0"/>
                </a:moveTo>
                <a:lnTo>
                  <a:pt x="1199503" y="0"/>
                </a:lnTo>
                <a:lnTo>
                  <a:pt x="1199503" y="3464269"/>
                </a:lnTo>
                <a:lnTo>
                  <a:pt x="0" y="3464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445719" y="3468356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6213501" y="5189241"/>
            <a:ext cx="1346499" cy="3888807"/>
          </a:xfrm>
          <a:custGeom>
            <a:avLst/>
            <a:gdLst/>
            <a:ahLst/>
            <a:cxnLst/>
            <a:rect l="l" t="t" r="r" b="b"/>
            <a:pathLst>
              <a:path w="1346499" h="3888807">
                <a:moveTo>
                  <a:pt x="0" y="0"/>
                </a:moveTo>
                <a:lnTo>
                  <a:pt x="1346499" y="0"/>
                </a:lnTo>
                <a:lnTo>
                  <a:pt x="1346499" y="3888807"/>
                </a:lnTo>
                <a:lnTo>
                  <a:pt x="0" y="3888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>
            <a:off x="5043834" y="3330577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TextBox 8"/>
          <p:cNvSpPr txBox="1"/>
          <p:nvPr/>
        </p:nvSpPr>
        <p:spPr>
          <a:xfrm>
            <a:off x="0" y="323671"/>
            <a:ext cx="7560000" cy="236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many lamps are there?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23472" y="-986615"/>
            <a:ext cx="21985247" cy="12351712"/>
          </a:xfrm>
          <a:custGeom>
            <a:avLst/>
            <a:gdLst/>
            <a:ahLst/>
            <a:cxnLst/>
            <a:rect l="l" t="t" r="r" b="b"/>
            <a:pathLst>
              <a:path w="21985247" h="12351712">
                <a:moveTo>
                  <a:pt x="0" y="0"/>
                </a:moveTo>
                <a:lnTo>
                  <a:pt x="21985248" y="0"/>
                </a:lnTo>
                <a:lnTo>
                  <a:pt x="21985248" y="12351712"/>
                </a:lnTo>
                <a:lnTo>
                  <a:pt x="0" y="12351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34911" y="5027367"/>
            <a:ext cx="1608665" cy="4645963"/>
          </a:xfrm>
          <a:custGeom>
            <a:avLst/>
            <a:gdLst/>
            <a:ahLst/>
            <a:cxnLst/>
            <a:rect l="l" t="t" r="r" b="b"/>
            <a:pathLst>
              <a:path w="1608665" h="4645963">
                <a:moveTo>
                  <a:pt x="0" y="0"/>
                </a:moveTo>
                <a:lnTo>
                  <a:pt x="1608664" y="0"/>
                </a:lnTo>
                <a:lnTo>
                  <a:pt x="1608664" y="4645963"/>
                </a:lnTo>
                <a:lnTo>
                  <a:pt x="0" y="46459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3844331" y="5027367"/>
            <a:ext cx="1199503" cy="3464269"/>
          </a:xfrm>
          <a:custGeom>
            <a:avLst/>
            <a:gdLst/>
            <a:ahLst/>
            <a:cxnLst/>
            <a:rect l="l" t="t" r="r" b="b"/>
            <a:pathLst>
              <a:path w="1199503" h="3464269">
                <a:moveTo>
                  <a:pt x="0" y="0"/>
                </a:moveTo>
                <a:lnTo>
                  <a:pt x="1199503" y="0"/>
                </a:lnTo>
                <a:lnTo>
                  <a:pt x="1199503" y="3464269"/>
                </a:lnTo>
                <a:lnTo>
                  <a:pt x="0" y="3464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445719" y="3468356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6213501" y="5189241"/>
            <a:ext cx="1346499" cy="3888807"/>
          </a:xfrm>
          <a:custGeom>
            <a:avLst/>
            <a:gdLst/>
            <a:ahLst/>
            <a:cxnLst/>
            <a:rect l="l" t="t" r="r" b="b"/>
            <a:pathLst>
              <a:path w="1346499" h="3888807">
                <a:moveTo>
                  <a:pt x="0" y="0"/>
                </a:moveTo>
                <a:lnTo>
                  <a:pt x="1346499" y="0"/>
                </a:lnTo>
                <a:lnTo>
                  <a:pt x="1346499" y="3888807"/>
                </a:lnTo>
                <a:lnTo>
                  <a:pt x="0" y="3888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>
            <a:off x="5043834" y="3330577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TextBox 8"/>
          <p:cNvSpPr txBox="1"/>
          <p:nvPr/>
        </p:nvSpPr>
        <p:spPr>
          <a:xfrm>
            <a:off x="949661" y="323671"/>
            <a:ext cx="5660678" cy="116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LETS COUNT!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5171" y="3738302"/>
            <a:ext cx="388144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8574" y="2325372"/>
            <a:ext cx="410468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26422" y="5634527"/>
            <a:ext cx="43532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90308" y="2325372"/>
            <a:ext cx="45824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04000" y="5496748"/>
            <a:ext cx="44321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23472" y="-986615"/>
            <a:ext cx="21985247" cy="12351712"/>
          </a:xfrm>
          <a:custGeom>
            <a:avLst/>
            <a:gdLst/>
            <a:ahLst/>
            <a:cxnLst/>
            <a:rect l="l" t="t" r="r" b="b"/>
            <a:pathLst>
              <a:path w="21985247" h="12351712">
                <a:moveTo>
                  <a:pt x="0" y="0"/>
                </a:moveTo>
                <a:lnTo>
                  <a:pt x="21985248" y="0"/>
                </a:lnTo>
                <a:lnTo>
                  <a:pt x="21985248" y="12351712"/>
                </a:lnTo>
                <a:lnTo>
                  <a:pt x="0" y="12351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34911" y="5027367"/>
            <a:ext cx="1608665" cy="4645963"/>
          </a:xfrm>
          <a:custGeom>
            <a:avLst/>
            <a:gdLst/>
            <a:ahLst/>
            <a:cxnLst/>
            <a:rect l="l" t="t" r="r" b="b"/>
            <a:pathLst>
              <a:path w="1608665" h="4645963">
                <a:moveTo>
                  <a:pt x="0" y="0"/>
                </a:moveTo>
                <a:lnTo>
                  <a:pt x="1608664" y="0"/>
                </a:lnTo>
                <a:lnTo>
                  <a:pt x="1608664" y="4645963"/>
                </a:lnTo>
                <a:lnTo>
                  <a:pt x="0" y="46459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3844331" y="5027367"/>
            <a:ext cx="1199503" cy="3464269"/>
          </a:xfrm>
          <a:custGeom>
            <a:avLst/>
            <a:gdLst/>
            <a:ahLst/>
            <a:cxnLst/>
            <a:rect l="l" t="t" r="r" b="b"/>
            <a:pathLst>
              <a:path w="1199503" h="3464269">
                <a:moveTo>
                  <a:pt x="0" y="0"/>
                </a:moveTo>
                <a:lnTo>
                  <a:pt x="1199503" y="0"/>
                </a:lnTo>
                <a:lnTo>
                  <a:pt x="1199503" y="3464269"/>
                </a:lnTo>
                <a:lnTo>
                  <a:pt x="0" y="3464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2445719" y="3468356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6213501" y="5189241"/>
            <a:ext cx="1346499" cy="3888807"/>
          </a:xfrm>
          <a:custGeom>
            <a:avLst/>
            <a:gdLst/>
            <a:ahLst/>
            <a:cxnLst/>
            <a:rect l="l" t="t" r="r" b="b"/>
            <a:pathLst>
              <a:path w="1346499" h="3888807">
                <a:moveTo>
                  <a:pt x="0" y="0"/>
                </a:moveTo>
                <a:lnTo>
                  <a:pt x="1346499" y="0"/>
                </a:lnTo>
                <a:lnTo>
                  <a:pt x="1346499" y="3888807"/>
                </a:lnTo>
                <a:lnTo>
                  <a:pt x="0" y="3888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Freeform 7"/>
          <p:cNvSpPr/>
          <p:nvPr/>
        </p:nvSpPr>
        <p:spPr>
          <a:xfrm>
            <a:off x="5043834" y="3330577"/>
            <a:ext cx="2196178" cy="6342753"/>
          </a:xfrm>
          <a:custGeom>
            <a:avLst/>
            <a:gdLst/>
            <a:ahLst/>
            <a:cxnLst/>
            <a:rect l="l" t="t" r="r" b="b"/>
            <a:pathLst>
              <a:path w="2196178" h="6342753">
                <a:moveTo>
                  <a:pt x="0" y="0"/>
                </a:moveTo>
                <a:lnTo>
                  <a:pt x="2196178" y="0"/>
                </a:lnTo>
                <a:lnTo>
                  <a:pt x="2196178" y="6342753"/>
                </a:lnTo>
                <a:lnTo>
                  <a:pt x="0" y="6342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TextBox 8"/>
          <p:cNvSpPr txBox="1"/>
          <p:nvPr/>
        </p:nvSpPr>
        <p:spPr>
          <a:xfrm>
            <a:off x="436014" y="300815"/>
            <a:ext cx="6450736" cy="2015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3"/>
              </a:lnSpc>
            </a:pPr>
            <a:r>
              <a:rPr lang="en-US" sz="58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There are 5 lamps!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5171" y="3738302"/>
            <a:ext cx="388144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8574" y="2325372"/>
            <a:ext cx="410468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26422" y="5634527"/>
            <a:ext cx="43532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90308" y="2325372"/>
            <a:ext cx="458242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04000" y="5496748"/>
            <a:ext cx="44321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4203">
            <a:off x="-15193" y="8067304"/>
            <a:ext cx="3024000" cy="1328239"/>
          </a:xfrm>
          <a:custGeom>
            <a:avLst/>
            <a:gdLst/>
            <a:ahLst/>
            <a:cxnLst/>
            <a:rect l="l" t="t" r="r" b="b"/>
            <a:pathLst>
              <a:path w="3024000" h="1328239">
                <a:moveTo>
                  <a:pt x="0" y="0"/>
                </a:moveTo>
                <a:lnTo>
                  <a:pt x="3024000" y="0"/>
                </a:lnTo>
                <a:lnTo>
                  <a:pt x="3024000" y="1328239"/>
                </a:lnTo>
                <a:lnTo>
                  <a:pt x="0" y="1328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474197">
            <a:off x="4602340" y="7394178"/>
            <a:ext cx="2770595" cy="2362562"/>
          </a:xfrm>
          <a:custGeom>
            <a:avLst/>
            <a:gdLst/>
            <a:ahLst/>
            <a:cxnLst/>
            <a:rect l="l" t="t" r="r" b="b"/>
            <a:pathLst>
              <a:path w="2770595" h="2362562">
                <a:moveTo>
                  <a:pt x="0" y="0"/>
                </a:moveTo>
                <a:lnTo>
                  <a:pt x="2770596" y="0"/>
                </a:lnTo>
                <a:lnTo>
                  <a:pt x="2770596" y="2362562"/>
                </a:lnTo>
                <a:lnTo>
                  <a:pt x="0" y="2362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 rot="-157911">
            <a:off x="1967224" y="9548719"/>
            <a:ext cx="3024000" cy="1066647"/>
          </a:xfrm>
          <a:custGeom>
            <a:avLst/>
            <a:gdLst/>
            <a:ahLst/>
            <a:cxnLst/>
            <a:rect l="l" t="t" r="r" b="b"/>
            <a:pathLst>
              <a:path w="3024000" h="1066647">
                <a:moveTo>
                  <a:pt x="0" y="0"/>
                </a:moveTo>
                <a:lnTo>
                  <a:pt x="3024000" y="0"/>
                </a:lnTo>
                <a:lnTo>
                  <a:pt x="3024000" y="1066647"/>
                </a:lnTo>
                <a:lnTo>
                  <a:pt x="0" y="1066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>
            <a:off x="756000" y="-213382"/>
            <a:ext cx="6048000" cy="6788571"/>
          </a:xfrm>
          <a:custGeom>
            <a:avLst/>
            <a:gdLst/>
            <a:ahLst/>
            <a:cxnLst/>
            <a:rect l="l" t="t" r="r" b="b"/>
            <a:pathLst>
              <a:path w="6048000" h="6788571">
                <a:moveTo>
                  <a:pt x="0" y="0"/>
                </a:moveTo>
                <a:lnTo>
                  <a:pt x="6048000" y="0"/>
                </a:lnTo>
                <a:lnTo>
                  <a:pt x="6048000" y="6788571"/>
                </a:lnTo>
                <a:lnTo>
                  <a:pt x="0" y="6788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0" y="4084934"/>
            <a:ext cx="7551918" cy="285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5"/>
              </a:lnSpc>
            </a:pPr>
            <a:r>
              <a:rPr lang="en-US" sz="818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Living Room Items</a:t>
            </a:r>
          </a:p>
        </p:txBody>
      </p:sp>
      <p:sp>
        <p:nvSpPr>
          <p:cNvPr id="7" name="Freeform 7"/>
          <p:cNvSpPr/>
          <p:nvPr/>
        </p:nvSpPr>
        <p:spPr>
          <a:xfrm>
            <a:off x="5472712" y="0"/>
            <a:ext cx="2207638" cy="1471759"/>
          </a:xfrm>
          <a:custGeom>
            <a:avLst/>
            <a:gdLst/>
            <a:ahLst/>
            <a:cxnLst/>
            <a:rect l="l" t="t" r="r" b="b"/>
            <a:pathLst>
              <a:path w="2207638" h="1471759">
                <a:moveTo>
                  <a:pt x="0" y="0"/>
                </a:moveTo>
                <a:lnTo>
                  <a:pt x="2207638" y="0"/>
                </a:lnTo>
                <a:lnTo>
                  <a:pt x="2207638" y="1471759"/>
                </a:lnTo>
                <a:lnTo>
                  <a:pt x="0" y="14717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8431" y="3721380"/>
            <a:ext cx="5783139" cy="2540142"/>
          </a:xfrm>
          <a:custGeom>
            <a:avLst/>
            <a:gdLst/>
            <a:ahLst/>
            <a:cxnLst/>
            <a:rect l="l" t="t" r="r" b="b"/>
            <a:pathLst>
              <a:path w="5783139" h="2540142">
                <a:moveTo>
                  <a:pt x="0" y="0"/>
                </a:moveTo>
                <a:lnTo>
                  <a:pt x="5783138" y="0"/>
                </a:lnTo>
                <a:lnTo>
                  <a:pt x="5783138" y="2540142"/>
                </a:lnTo>
                <a:lnTo>
                  <a:pt x="0" y="2540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8431" y="3721380"/>
            <a:ext cx="5783139" cy="2540142"/>
          </a:xfrm>
          <a:custGeom>
            <a:avLst/>
            <a:gdLst/>
            <a:ahLst/>
            <a:cxnLst/>
            <a:rect l="l" t="t" r="r" b="b"/>
            <a:pathLst>
              <a:path w="5783139" h="2540142">
                <a:moveTo>
                  <a:pt x="0" y="0"/>
                </a:moveTo>
                <a:lnTo>
                  <a:pt x="5783138" y="0"/>
                </a:lnTo>
                <a:lnTo>
                  <a:pt x="5783138" y="2540142"/>
                </a:lnTo>
                <a:lnTo>
                  <a:pt x="0" y="2540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983397" y="8694036"/>
            <a:ext cx="1593205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Sofa</a:t>
            </a:r>
          </a:p>
        </p:txBody>
      </p:sp>
      <p:sp>
        <p:nvSpPr>
          <p:cNvPr id="4" name="Freeform 4"/>
          <p:cNvSpPr/>
          <p:nvPr/>
        </p:nvSpPr>
        <p:spPr>
          <a:xfrm>
            <a:off x="-549143" y="-502825"/>
            <a:ext cx="4329143" cy="2886096"/>
          </a:xfrm>
          <a:custGeom>
            <a:avLst/>
            <a:gdLst/>
            <a:ahLst/>
            <a:cxnLst/>
            <a:rect l="l" t="t" r="r" b="b"/>
            <a:pathLst>
              <a:path w="4329143" h="2886096">
                <a:moveTo>
                  <a:pt x="0" y="0"/>
                </a:moveTo>
                <a:lnTo>
                  <a:pt x="4329143" y="0"/>
                </a:lnTo>
                <a:lnTo>
                  <a:pt x="4329143" y="2886096"/>
                </a:lnTo>
                <a:lnTo>
                  <a:pt x="0" y="2886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295616"/>
            <a:ext cx="6158039" cy="5251127"/>
          </a:xfrm>
          <a:custGeom>
            <a:avLst/>
            <a:gdLst/>
            <a:ahLst/>
            <a:cxnLst/>
            <a:rect l="l" t="t" r="r" b="b"/>
            <a:pathLst>
              <a:path w="6158039" h="5251127">
                <a:moveTo>
                  <a:pt x="0" y="0"/>
                </a:moveTo>
                <a:lnTo>
                  <a:pt x="6158039" y="0"/>
                </a:lnTo>
                <a:lnTo>
                  <a:pt x="6158039" y="5251128"/>
                </a:lnTo>
                <a:lnTo>
                  <a:pt x="0" y="52511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000" y="2295616"/>
            <a:ext cx="6158039" cy="5251127"/>
          </a:xfrm>
          <a:custGeom>
            <a:avLst/>
            <a:gdLst/>
            <a:ahLst/>
            <a:cxnLst/>
            <a:rect l="l" t="t" r="r" b="b"/>
            <a:pathLst>
              <a:path w="6158039" h="5251127">
                <a:moveTo>
                  <a:pt x="0" y="0"/>
                </a:moveTo>
                <a:lnTo>
                  <a:pt x="6158039" y="0"/>
                </a:lnTo>
                <a:lnTo>
                  <a:pt x="6158039" y="5251128"/>
                </a:lnTo>
                <a:lnTo>
                  <a:pt x="0" y="52511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169084" y="8694036"/>
            <a:ext cx="3221831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Armchair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229" y="4254037"/>
            <a:ext cx="6191543" cy="2183926"/>
          </a:xfrm>
          <a:custGeom>
            <a:avLst/>
            <a:gdLst/>
            <a:ahLst/>
            <a:cxnLst/>
            <a:rect l="l" t="t" r="r" b="b"/>
            <a:pathLst>
              <a:path w="6191543" h="2183926">
                <a:moveTo>
                  <a:pt x="0" y="0"/>
                </a:moveTo>
                <a:lnTo>
                  <a:pt x="6191542" y="0"/>
                </a:lnTo>
                <a:lnTo>
                  <a:pt x="6191542" y="2183926"/>
                </a:lnTo>
                <a:lnTo>
                  <a:pt x="0" y="2183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229" y="4254037"/>
            <a:ext cx="6191543" cy="2183926"/>
          </a:xfrm>
          <a:custGeom>
            <a:avLst/>
            <a:gdLst/>
            <a:ahLst/>
            <a:cxnLst/>
            <a:rect l="l" t="t" r="r" b="b"/>
            <a:pathLst>
              <a:path w="6191543" h="2183926">
                <a:moveTo>
                  <a:pt x="0" y="0"/>
                </a:moveTo>
                <a:lnTo>
                  <a:pt x="6191542" y="0"/>
                </a:lnTo>
                <a:lnTo>
                  <a:pt x="6191542" y="2183926"/>
                </a:lnTo>
                <a:lnTo>
                  <a:pt x="0" y="2183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577915" y="8694036"/>
            <a:ext cx="240417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Carpet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1000" y="1597562"/>
            <a:ext cx="3024000" cy="1946356"/>
          </a:xfrm>
          <a:custGeom>
            <a:avLst/>
            <a:gdLst/>
            <a:ahLst/>
            <a:cxnLst/>
            <a:rect l="l" t="t" r="r" b="b"/>
            <a:pathLst>
              <a:path w="3024000" h="1946356">
                <a:moveTo>
                  <a:pt x="0" y="0"/>
                </a:moveTo>
                <a:lnTo>
                  <a:pt x="3024000" y="0"/>
                </a:lnTo>
                <a:lnTo>
                  <a:pt x="3024000" y="1946356"/>
                </a:lnTo>
                <a:lnTo>
                  <a:pt x="0" y="1946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594971" y="6646150"/>
            <a:ext cx="3024000" cy="3737528"/>
          </a:xfrm>
          <a:custGeom>
            <a:avLst/>
            <a:gdLst/>
            <a:ahLst/>
            <a:cxnLst/>
            <a:rect l="l" t="t" r="r" b="b"/>
            <a:pathLst>
              <a:path w="3024000" h="3737528">
                <a:moveTo>
                  <a:pt x="0" y="0"/>
                </a:moveTo>
                <a:lnTo>
                  <a:pt x="3024000" y="0"/>
                </a:lnTo>
                <a:lnTo>
                  <a:pt x="3024000" y="3737528"/>
                </a:lnTo>
                <a:lnTo>
                  <a:pt x="0" y="37375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4771294" y="7189426"/>
            <a:ext cx="2032706" cy="3194252"/>
          </a:xfrm>
          <a:custGeom>
            <a:avLst/>
            <a:gdLst/>
            <a:ahLst/>
            <a:cxnLst/>
            <a:rect l="l" t="t" r="r" b="b"/>
            <a:pathLst>
              <a:path w="2032706" h="3194252">
                <a:moveTo>
                  <a:pt x="0" y="0"/>
                </a:moveTo>
                <a:lnTo>
                  <a:pt x="2032706" y="0"/>
                </a:lnTo>
                <a:lnTo>
                  <a:pt x="2032706" y="3194252"/>
                </a:lnTo>
                <a:lnTo>
                  <a:pt x="0" y="31942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0" y="4084934"/>
            <a:ext cx="7551918" cy="285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5"/>
              </a:lnSpc>
            </a:pPr>
            <a:r>
              <a:rPr lang="en-US" sz="818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Bathroom Items</a:t>
            </a:r>
          </a:p>
        </p:txBody>
      </p:sp>
      <p:sp>
        <p:nvSpPr>
          <p:cNvPr id="6" name="Freeform 6"/>
          <p:cNvSpPr/>
          <p:nvPr/>
        </p:nvSpPr>
        <p:spPr>
          <a:xfrm>
            <a:off x="4275647" y="857480"/>
            <a:ext cx="3024000" cy="3132203"/>
          </a:xfrm>
          <a:custGeom>
            <a:avLst/>
            <a:gdLst/>
            <a:ahLst/>
            <a:cxnLst/>
            <a:rect l="l" t="t" r="r" b="b"/>
            <a:pathLst>
              <a:path w="3024000" h="3132203">
                <a:moveTo>
                  <a:pt x="0" y="0"/>
                </a:moveTo>
                <a:lnTo>
                  <a:pt x="3024000" y="0"/>
                </a:lnTo>
                <a:lnTo>
                  <a:pt x="3024000" y="3132204"/>
                </a:lnTo>
                <a:lnTo>
                  <a:pt x="0" y="31322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2107" y="2955668"/>
            <a:ext cx="5981893" cy="3850164"/>
          </a:xfrm>
          <a:custGeom>
            <a:avLst/>
            <a:gdLst/>
            <a:ahLst/>
            <a:cxnLst/>
            <a:rect l="l" t="t" r="r" b="b"/>
            <a:pathLst>
              <a:path w="5981893" h="3850164">
                <a:moveTo>
                  <a:pt x="0" y="0"/>
                </a:moveTo>
                <a:lnTo>
                  <a:pt x="5981893" y="0"/>
                </a:lnTo>
                <a:lnTo>
                  <a:pt x="5981893" y="3850164"/>
                </a:lnTo>
                <a:lnTo>
                  <a:pt x="0" y="3850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2107" y="2955668"/>
            <a:ext cx="5981893" cy="3850164"/>
          </a:xfrm>
          <a:custGeom>
            <a:avLst/>
            <a:gdLst/>
            <a:ahLst/>
            <a:cxnLst/>
            <a:rect l="l" t="t" r="r" b="b"/>
            <a:pathLst>
              <a:path w="5981893" h="3850164">
                <a:moveTo>
                  <a:pt x="0" y="0"/>
                </a:moveTo>
                <a:lnTo>
                  <a:pt x="5981893" y="0"/>
                </a:lnTo>
                <a:lnTo>
                  <a:pt x="5981893" y="3850164"/>
                </a:lnTo>
                <a:lnTo>
                  <a:pt x="0" y="3850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886138" y="8694036"/>
            <a:ext cx="1787723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Soap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6567" y="2318745"/>
            <a:ext cx="4391302" cy="5427452"/>
          </a:xfrm>
          <a:custGeom>
            <a:avLst/>
            <a:gdLst/>
            <a:ahLst/>
            <a:cxnLst/>
            <a:rect l="l" t="t" r="r" b="b"/>
            <a:pathLst>
              <a:path w="4391302" h="5427452">
                <a:moveTo>
                  <a:pt x="0" y="0"/>
                </a:moveTo>
                <a:lnTo>
                  <a:pt x="4391302" y="0"/>
                </a:lnTo>
                <a:lnTo>
                  <a:pt x="4391302" y="5427452"/>
                </a:lnTo>
                <a:lnTo>
                  <a:pt x="0" y="5427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6567" y="2318745"/>
            <a:ext cx="4391302" cy="5427452"/>
          </a:xfrm>
          <a:custGeom>
            <a:avLst/>
            <a:gdLst/>
            <a:ahLst/>
            <a:cxnLst/>
            <a:rect l="l" t="t" r="r" b="b"/>
            <a:pathLst>
              <a:path w="4391302" h="5427452">
                <a:moveTo>
                  <a:pt x="0" y="0"/>
                </a:moveTo>
                <a:lnTo>
                  <a:pt x="4391302" y="0"/>
                </a:lnTo>
                <a:lnTo>
                  <a:pt x="4391302" y="5427452"/>
                </a:lnTo>
                <a:lnTo>
                  <a:pt x="0" y="5427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1773201" y="8694036"/>
            <a:ext cx="4391301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Toothbrush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36140" y="1774981"/>
            <a:ext cx="3487720" cy="5480703"/>
          </a:xfrm>
          <a:custGeom>
            <a:avLst/>
            <a:gdLst/>
            <a:ahLst/>
            <a:cxnLst/>
            <a:rect l="l" t="t" r="r" b="b"/>
            <a:pathLst>
              <a:path w="3487720" h="5480703">
                <a:moveTo>
                  <a:pt x="0" y="0"/>
                </a:moveTo>
                <a:lnTo>
                  <a:pt x="3487720" y="0"/>
                </a:lnTo>
                <a:lnTo>
                  <a:pt x="3487720" y="5480703"/>
                </a:lnTo>
                <a:lnTo>
                  <a:pt x="0" y="5480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36140" y="1774981"/>
            <a:ext cx="3487720" cy="5480703"/>
          </a:xfrm>
          <a:custGeom>
            <a:avLst/>
            <a:gdLst/>
            <a:ahLst/>
            <a:cxnLst/>
            <a:rect l="l" t="t" r="r" b="b"/>
            <a:pathLst>
              <a:path w="3487720" h="5480703">
                <a:moveTo>
                  <a:pt x="0" y="0"/>
                </a:moveTo>
                <a:lnTo>
                  <a:pt x="3487720" y="0"/>
                </a:lnTo>
                <a:lnTo>
                  <a:pt x="3487720" y="5480703"/>
                </a:lnTo>
                <a:lnTo>
                  <a:pt x="0" y="5480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097647" y="8694036"/>
            <a:ext cx="3364706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Shampoo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207</Words>
  <Application>Microsoft Office PowerPoint</Application>
  <PresentationFormat>Custom</PresentationFormat>
  <Paragraphs>77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Chewy</vt:lpstr>
      <vt:lpstr>Calibri</vt:lpstr>
      <vt:lpstr>Canva Sans</vt:lpstr>
      <vt:lpstr>Arial</vt:lpstr>
      <vt:lpstr>Canva Sans Bold</vt:lpstr>
      <vt:lpstr>Raleway Bold</vt:lpstr>
      <vt:lpstr>League Spartan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İÇERİKLER</dc:title>
  <cp:lastModifiedBy>onur</cp:lastModifiedBy>
  <cp:revision>3</cp:revision>
  <dcterms:created xsi:type="dcterms:W3CDTF">2006-08-16T00:00:00Z</dcterms:created>
  <dcterms:modified xsi:type="dcterms:W3CDTF">2025-08-11T10:43:41Z</dcterms:modified>
  <dc:identifier>DAGm9PlOrz8</dc:identifier>
</cp:coreProperties>
</file>